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96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70" d="100"/>
          <a:sy n="70" d="100"/>
        </p:scale>
        <p:origin x="-702" y="-18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DD97D-0B1A-44A5-AE89-3D2292A37D59}" type="datetimeFigureOut">
              <a:rPr lang="cs-CZ" smtClean="0"/>
              <a:t>20.02.2025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49072-7D7B-4345-8351-955F639AA8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5647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DD97D-0B1A-44A5-AE89-3D2292A37D59}" type="datetimeFigureOut">
              <a:rPr lang="cs-CZ" smtClean="0"/>
              <a:t>20.02.2025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49072-7D7B-4345-8351-955F639AA8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19911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DD97D-0B1A-44A5-AE89-3D2292A37D59}" type="datetimeFigureOut">
              <a:rPr lang="cs-CZ" smtClean="0"/>
              <a:t>20.02.2025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49072-7D7B-4345-8351-955F639AA892}" type="slidenum">
              <a:rPr lang="cs-CZ" smtClean="0"/>
              <a:t>‹#›</a:t>
            </a:fld>
            <a:endParaRPr lang="cs-CZ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350072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DD97D-0B1A-44A5-AE89-3D2292A37D59}" type="datetimeFigureOut">
              <a:rPr lang="cs-CZ" smtClean="0"/>
              <a:t>20.02.2025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49072-7D7B-4345-8351-955F639AA8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300149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DD97D-0B1A-44A5-AE89-3D2292A37D59}" type="datetimeFigureOut">
              <a:rPr lang="cs-CZ" smtClean="0"/>
              <a:t>20.02.2025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49072-7D7B-4345-8351-955F639AA892}" type="slidenum">
              <a:rPr lang="cs-CZ" smtClean="0"/>
              <a:t>‹#›</a:t>
            </a:fld>
            <a:endParaRPr lang="cs-CZ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939949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DD97D-0B1A-44A5-AE89-3D2292A37D59}" type="datetimeFigureOut">
              <a:rPr lang="cs-CZ" smtClean="0"/>
              <a:t>20.02.2025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49072-7D7B-4345-8351-955F639AA8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191024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DD97D-0B1A-44A5-AE89-3D2292A37D59}" type="datetimeFigureOut">
              <a:rPr lang="cs-CZ" smtClean="0"/>
              <a:t>20.02.2025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49072-7D7B-4345-8351-955F639AA8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400827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DD97D-0B1A-44A5-AE89-3D2292A37D59}" type="datetimeFigureOut">
              <a:rPr lang="cs-CZ" smtClean="0"/>
              <a:t>20.02.2025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49072-7D7B-4345-8351-955F639AA8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38533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DD97D-0B1A-44A5-AE89-3D2292A37D59}" type="datetimeFigureOut">
              <a:rPr lang="cs-CZ" smtClean="0"/>
              <a:t>20.02.2025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49072-7D7B-4345-8351-955F639AA8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23974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DD97D-0B1A-44A5-AE89-3D2292A37D59}" type="datetimeFigureOut">
              <a:rPr lang="cs-CZ" smtClean="0"/>
              <a:t>20.02.2025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49072-7D7B-4345-8351-955F639AA8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56615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DD97D-0B1A-44A5-AE89-3D2292A37D59}" type="datetimeFigureOut">
              <a:rPr lang="cs-CZ" smtClean="0"/>
              <a:t>20.02.2025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49072-7D7B-4345-8351-955F639AA8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140058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DD97D-0B1A-44A5-AE89-3D2292A37D59}" type="datetimeFigureOut">
              <a:rPr lang="cs-CZ" smtClean="0"/>
              <a:t>20.02.2025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49072-7D7B-4345-8351-955F639AA8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2873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DD97D-0B1A-44A5-AE89-3D2292A37D59}" type="datetimeFigureOut">
              <a:rPr lang="cs-CZ" smtClean="0"/>
              <a:t>20.02.2025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49072-7D7B-4345-8351-955F639AA8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2782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DD97D-0B1A-44A5-AE89-3D2292A37D59}" type="datetimeFigureOut">
              <a:rPr lang="cs-CZ" smtClean="0"/>
              <a:t>20.02.2025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49072-7D7B-4345-8351-955F639AA8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01745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DD97D-0B1A-44A5-AE89-3D2292A37D59}" type="datetimeFigureOut">
              <a:rPr lang="cs-CZ" smtClean="0"/>
              <a:t>20.02.2025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49072-7D7B-4345-8351-955F639AA8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309264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DD97D-0B1A-44A5-AE89-3D2292A37D59}" type="datetimeFigureOut">
              <a:rPr lang="cs-CZ" smtClean="0"/>
              <a:t>20.02.2025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49072-7D7B-4345-8351-955F639AA8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0273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CDD97D-0B1A-44A5-AE89-3D2292A37D59}" type="datetimeFigureOut">
              <a:rPr lang="cs-CZ" smtClean="0"/>
              <a:t>20.02.2025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0549072-7D7B-4345-8351-955F639AA89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0927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818053" y="3316259"/>
            <a:ext cx="7766936" cy="1646302"/>
          </a:xfrm>
        </p:spPr>
        <p:txBody>
          <a:bodyPr/>
          <a:lstStyle/>
          <a:p>
            <a:pPr algn="ctr"/>
            <a:r>
              <a:rPr lang="cs-CZ" dirty="0" smtClean="0"/>
              <a:t>TURISTICKÉ A TOPOGRAFICKÉ </a:t>
            </a:r>
            <a:r>
              <a:rPr lang="cs-CZ" dirty="0" smtClean="0"/>
              <a:t>ZNAČKY  </a:t>
            </a:r>
            <a:r>
              <a:rPr lang="cs-CZ" dirty="0" smtClean="0"/>
              <a:t>TEST</a:t>
            </a:r>
            <a:endParaRPr lang="cs-CZ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251453">
            <a:off x="827965" y="4561261"/>
            <a:ext cx="2242783" cy="8026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1881" y="4357221"/>
            <a:ext cx="1192166" cy="17850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8973" y="703152"/>
            <a:ext cx="1547744" cy="11852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694468">
            <a:off x="2010090" y="1390647"/>
            <a:ext cx="2884230" cy="730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277173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973014"/>
            <a:ext cx="8596668" cy="957385"/>
          </a:xfrm>
        </p:spPr>
        <p:txBody>
          <a:bodyPr/>
          <a:lstStyle/>
          <a:p>
            <a:pPr algn="ctr"/>
            <a:r>
              <a:rPr lang="cs-CZ" dirty="0"/>
              <a:t>9</a:t>
            </a:r>
            <a:endParaRPr lang="cs-CZ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0094" y="2541541"/>
            <a:ext cx="2819400" cy="2600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217765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1008184"/>
            <a:ext cx="8596668" cy="922215"/>
          </a:xfrm>
        </p:spPr>
        <p:txBody>
          <a:bodyPr/>
          <a:lstStyle/>
          <a:p>
            <a:pPr algn="ctr"/>
            <a:r>
              <a:rPr lang="cs-CZ" dirty="0" smtClean="0"/>
              <a:t>10</a:t>
            </a:r>
            <a:endParaRPr lang="cs-CZ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3107" y="2529344"/>
            <a:ext cx="1828800" cy="245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338909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1019908"/>
            <a:ext cx="8596668" cy="910492"/>
          </a:xfrm>
        </p:spPr>
        <p:txBody>
          <a:bodyPr/>
          <a:lstStyle/>
          <a:p>
            <a:pPr algn="ctr"/>
            <a:r>
              <a:rPr lang="cs-CZ" dirty="0" smtClean="0"/>
              <a:t>11</a:t>
            </a:r>
            <a:endParaRPr lang="cs-CZ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8862" y="2507140"/>
            <a:ext cx="2647552" cy="2659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582196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914400"/>
            <a:ext cx="8596668" cy="1016000"/>
          </a:xfrm>
        </p:spPr>
        <p:txBody>
          <a:bodyPr/>
          <a:lstStyle/>
          <a:p>
            <a:pPr algn="ctr"/>
            <a:r>
              <a:rPr lang="cs-CZ" dirty="0" smtClean="0"/>
              <a:t>12</a:t>
            </a:r>
            <a:endParaRPr lang="cs-CZ" dirty="0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2323208"/>
            <a:ext cx="3106616" cy="3106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AutoShape 6" descr="Expozice Bohumila Hrabala ve Vlastivědném muzeu Nymburk – Kudy z nud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4" name="AutoShape 8" descr="Expozice Bohumila Hrabala ve Vlastivědném muzeu Nymburk – Kudy z nudy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7" name="AutoShape 10" descr="Expozice Bohumila Hrabala ve Vlastivědném muzeu Nymburk – Kudy z nudy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8" name="AutoShape 12" descr="https://cdn.kudyznudy.cz/files/59/599943d7-05c7-484e-9a13-e8db966b8698.webp?v=20241009113611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003496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819150"/>
            <a:ext cx="8596668" cy="1111250"/>
          </a:xfrm>
        </p:spPr>
        <p:txBody>
          <a:bodyPr/>
          <a:lstStyle/>
          <a:p>
            <a:pPr algn="ctr"/>
            <a:r>
              <a:rPr lang="cs-CZ" dirty="0" smtClean="0"/>
              <a:t>13</a:t>
            </a:r>
            <a:endParaRPr lang="cs-CZ" dirty="0"/>
          </a:p>
        </p:txBody>
      </p:sp>
      <p:pic>
        <p:nvPicPr>
          <p:cNvPr id="13313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0458" y="2557526"/>
            <a:ext cx="2652819" cy="25760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354379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50039" y="641444"/>
            <a:ext cx="8596668" cy="1043296"/>
          </a:xfrm>
        </p:spPr>
        <p:txBody>
          <a:bodyPr/>
          <a:lstStyle/>
          <a:p>
            <a:pPr algn="ctr"/>
            <a:r>
              <a:rPr lang="cs-CZ" dirty="0" smtClean="0"/>
              <a:t>14</a:t>
            </a:r>
            <a:endParaRPr lang="cs-CZ" dirty="0"/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9074" y="3199025"/>
            <a:ext cx="2924175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084970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805218"/>
            <a:ext cx="8596668" cy="1125182"/>
          </a:xfrm>
        </p:spPr>
        <p:txBody>
          <a:bodyPr/>
          <a:lstStyle/>
          <a:p>
            <a:pPr algn="ctr"/>
            <a:r>
              <a:rPr lang="cs-CZ" dirty="0" smtClean="0"/>
              <a:t>15</a:t>
            </a:r>
            <a:endParaRPr lang="cs-CZ" dirty="0"/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7253" y="2547834"/>
            <a:ext cx="2564690" cy="26842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AutoShape 4" descr="Vodní mlýn jako zdroj energi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4" name="AutoShape 6" descr="Vodní mlýn jako zdroj energie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5" name="AutoShape 8" descr="Vodní mlýn jako zdroj energie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6" name="AutoShape 10" descr="Vodní mlýn jako zdroj energie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184427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723330"/>
            <a:ext cx="8596668" cy="865875"/>
          </a:xfrm>
        </p:spPr>
        <p:txBody>
          <a:bodyPr/>
          <a:lstStyle/>
          <a:p>
            <a:pPr algn="ctr"/>
            <a:r>
              <a:rPr lang="cs-CZ" dirty="0" smtClean="0"/>
              <a:t>16</a:t>
            </a:r>
            <a:endParaRPr lang="cs-CZ" dirty="0"/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7702" y="2352084"/>
            <a:ext cx="2281542" cy="2697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523153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48078" y="745248"/>
            <a:ext cx="8596668" cy="1179773"/>
          </a:xfrm>
        </p:spPr>
        <p:txBody>
          <a:bodyPr/>
          <a:lstStyle/>
          <a:p>
            <a:pPr algn="ctr"/>
            <a:r>
              <a:rPr lang="cs-CZ" dirty="0" smtClean="0"/>
              <a:t>17</a:t>
            </a:r>
            <a:endParaRPr lang="cs-CZ" dirty="0"/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0087" y="2714744"/>
            <a:ext cx="2152650" cy="258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238823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826779"/>
            <a:ext cx="8596668" cy="1320800"/>
          </a:xfrm>
        </p:spPr>
        <p:txBody>
          <a:bodyPr/>
          <a:lstStyle/>
          <a:p>
            <a:pPr algn="ctr"/>
            <a:r>
              <a:rPr lang="cs-CZ" dirty="0" smtClean="0"/>
              <a:t>18</a:t>
            </a:r>
            <a:endParaRPr lang="cs-CZ" dirty="0"/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8403" y="2147579"/>
            <a:ext cx="1864033" cy="38147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366077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21092" y="641105"/>
            <a:ext cx="5837766" cy="885825"/>
          </a:xfrm>
        </p:spPr>
        <p:txBody>
          <a:bodyPr>
            <a:normAutofit/>
          </a:bodyPr>
          <a:lstStyle/>
          <a:p>
            <a:pPr algn="ctr"/>
            <a:r>
              <a:rPr lang="cs-CZ" sz="4000" dirty="0"/>
              <a:t>1</a:t>
            </a:r>
            <a:endParaRPr lang="cs-CZ" sz="40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1012" y="2372956"/>
            <a:ext cx="3661858" cy="26481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9523214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805218"/>
            <a:ext cx="8596668" cy="1125182"/>
          </a:xfrm>
        </p:spPr>
        <p:txBody>
          <a:bodyPr/>
          <a:lstStyle/>
          <a:p>
            <a:pPr algn="ctr"/>
            <a:r>
              <a:rPr lang="cs-CZ" dirty="0" smtClean="0"/>
              <a:t>19</a:t>
            </a:r>
            <a:endParaRPr lang="cs-CZ" dirty="0"/>
          </a:p>
        </p:txBody>
      </p:sp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6028" y="3194050"/>
            <a:ext cx="28575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917500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764274"/>
            <a:ext cx="8596668" cy="1166125"/>
          </a:xfrm>
        </p:spPr>
        <p:txBody>
          <a:bodyPr/>
          <a:lstStyle/>
          <a:p>
            <a:pPr algn="ctr"/>
            <a:r>
              <a:rPr lang="cs-CZ" dirty="0" smtClean="0"/>
              <a:t>20</a:t>
            </a:r>
            <a:endParaRPr lang="cs-CZ" dirty="0"/>
          </a:p>
        </p:txBody>
      </p:sp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2587" y="2276168"/>
            <a:ext cx="2695969" cy="2718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4792884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95948" y="1210884"/>
            <a:ext cx="8596668" cy="1320800"/>
          </a:xfrm>
        </p:spPr>
        <p:txBody>
          <a:bodyPr/>
          <a:lstStyle/>
          <a:p>
            <a:pPr algn="ctr"/>
            <a:r>
              <a:rPr lang="cs-CZ" dirty="0" smtClean="0"/>
              <a:t>21</a:t>
            </a:r>
            <a:endParaRPr lang="cs-CZ" dirty="0"/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9656" y="2782130"/>
            <a:ext cx="2743200" cy="2009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7223853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22</a:t>
            </a:r>
            <a:endParaRPr lang="cs-CZ" dirty="0"/>
          </a:p>
        </p:txBody>
      </p:sp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2653" y="1988853"/>
            <a:ext cx="2299909" cy="34437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1161187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73798" y="773373"/>
            <a:ext cx="8596668" cy="1320800"/>
          </a:xfrm>
        </p:spPr>
        <p:txBody>
          <a:bodyPr/>
          <a:lstStyle/>
          <a:p>
            <a:pPr algn="ctr"/>
            <a:r>
              <a:rPr lang="cs-CZ" dirty="0" smtClean="0"/>
              <a:t>23</a:t>
            </a:r>
            <a:endParaRPr lang="cs-CZ" dirty="0"/>
          </a:p>
        </p:txBody>
      </p:sp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8189" y="2631079"/>
            <a:ext cx="3207887" cy="22548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7292796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9965" y="982638"/>
            <a:ext cx="8596668" cy="1193421"/>
          </a:xfrm>
        </p:spPr>
        <p:txBody>
          <a:bodyPr/>
          <a:lstStyle/>
          <a:p>
            <a:pPr algn="ctr"/>
            <a:r>
              <a:rPr lang="cs-CZ" dirty="0" smtClean="0"/>
              <a:t>24</a:t>
            </a:r>
            <a:endParaRPr lang="cs-CZ" dirty="0"/>
          </a:p>
        </p:txBody>
      </p:sp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2399" y="3071577"/>
            <a:ext cx="2971800" cy="733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6033609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777922"/>
            <a:ext cx="8596668" cy="1152478"/>
          </a:xfrm>
        </p:spPr>
        <p:txBody>
          <a:bodyPr/>
          <a:lstStyle/>
          <a:p>
            <a:pPr algn="ctr"/>
            <a:r>
              <a:rPr lang="cs-CZ" dirty="0" smtClean="0"/>
              <a:t>25</a:t>
            </a:r>
            <a:endParaRPr lang="cs-CZ" dirty="0"/>
          </a:p>
        </p:txBody>
      </p:sp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2854" y="2429135"/>
            <a:ext cx="2876550" cy="2333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5810730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63686" y="787021"/>
            <a:ext cx="8596668" cy="1320800"/>
          </a:xfrm>
        </p:spPr>
        <p:txBody>
          <a:bodyPr/>
          <a:lstStyle/>
          <a:p>
            <a:pPr algn="ctr"/>
            <a:r>
              <a:rPr lang="cs-CZ" dirty="0" smtClean="0"/>
              <a:t>26</a:t>
            </a:r>
            <a:endParaRPr lang="cs-CZ" dirty="0"/>
          </a:p>
        </p:txBody>
      </p:sp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0227" y="2793857"/>
            <a:ext cx="2555164" cy="24022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1937266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59222" y="691487"/>
            <a:ext cx="8596668" cy="1320800"/>
          </a:xfrm>
        </p:spPr>
        <p:txBody>
          <a:bodyPr/>
          <a:lstStyle/>
          <a:p>
            <a:pPr algn="ctr"/>
            <a:r>
              <a:rPr lang="cs-CZ" dirty="0" smtClean="0"/>
              <a:t>27</a:t>
            </a:r>
            <a:endParaRPr lang="cs-CZ" dirty="0"/>
          </a:p>
        </p:txBody>
      </p:sp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0852" y="2333766"/>
            <a:ext cx="2794703" cy="2664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1936262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732430"/>
            <a:ext cx="8596668" cy="1320800"/>
          </a:xfrm>
        </p:spPr>
        <p:txBody>
          <a:bodyPr/>
          <a:lstStyle/>
          <a:p>
            <a:pPr algn="ctr"/>
            <a:r>
              <a:rPr lang="cs-CZ" dirty="0" smtClean="0"/>
              <a:t>28</a:t>
            </a:r>
            <a:endParaRPr lang="cs-CZ" dirty="0"/>
          </a:p>
        </p:txBody>
      </p:sp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4708" y="2489485"/>
            <a:ext cx="2818607" cy="26147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358759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44698" y="740477"/>
            <a:ext cx="2827866" cy="703385"/>
          </a:xfrm>
        </p:spPr>
        <p:txBody>
          <a:bodyPr/>
          <a:lstStyle/>
          <a:p>
            <a:r>
              <a:rPr lang="cs-CZ" dirty="0"/>
              <a:t>2</a:t>
            </a:r>
            <a:endParaRPr lang="cs-CZ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723" y="2221087"/>
            <a:ext cx="2990089" cy="29412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4522585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09957" y="773373"/>
            <a:ext cx="8596668" cy="1320800"/>
          </a:xfrm>
        </p:spPr>
        <p:txBody>
          <a:bodyPr/>
          <a:lstStyle/>
          <a:p>
            <a:pPr algn="ctr"/>
            <a:r>
              <a:rPr lang="cs-CZ" dirty="0" smtClean="0"/>
              <a:t>29</a:t>
            </a:r>
            <a:endParaRPr lang="cs-CZ" dirty="0"/>
          </a:p>
        </p:txBody>
      </p:sp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1191" y="2412645"/>
            <a:ext cx="2694200" cy="25956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9604520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65264" y="1019033"/>
            <a:ext cx="8596668" cy="1320800"/>
          </a:xfrm>
        </p:spPr>
        <p:txBody>
          <a:bodyPr/>
          <a:lstStyle/>
          <a:p>
            <a:pPr algn="ctr"/>
            <a:r>
              <a:rPr lang="cs-CZ" dirty="0" smtClean="0"/>
              <a:t>30</a:t>
            </a:r>
            <a:endParaRPr lang="cs-CZ" dirty="0"/>
          </a:p>
        </p:txBody>
      </p:sp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2703" y="3427992"/>
            <a:ext cx="4221790" cy="10693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4093167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964442"/>
            <a:ext cx="8596668" cy="1320800"/>
          </a:xfrm>
        </p:spPr>
        <p:txBody>
          <a:bodyPr/>
          <a:lstStyle/>
          <a:p>
            <a:pPr algn="ctr"/>
            <a:r>
              <a:rPr lang="cs-CZ" dirty="0" smtClean="0"/>
              <a:t>31</a:t>
            </a:r>
            <a:endParaRPr lang="cs-CZ" dirty="0"/>
          </a:p>
        </p:txBody>
      </p:sp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1317" y="2984500"/>
            <a:ext cx="2590800" cy="895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418311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736978"/>
            <a:ext cx="8596668" cy="1193421"/>
          </a:xfrm>
        </p:spPr>
        <p:txBody>
          <a:bodyPr/>
          <a:lstStyle/>
          <a:p>
            <a:pPr algn="ctr"/>
            <a:r>
              <a:rPr lang="cs-CZ" dirty="0" smtClean="0"/>
              <a:t>32</a:t>
            </a:r>
            <a:endParaRPr lang="cs-CZ" dirty="0"/>
          </a:p>
        </p:txBody>
      </p:sp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5064" y="2483893"/>
            <a:ext cx="3191622" cy="23829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2588451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03336" y="937147"/>
            <a:ext cx="8596668" cy="1320800"/>
          </a:xfrm>
        </p:spPr>
        <p:txBody>
          <a:bodyPr/>
          <a:lstStyle/>
          <a:p>
            <a:pPr algn="ctr"/>
            <a:r>
              <a:rPr lang="cs-CZ" dirty="0" smtClean="0"/>
              <a:t>33</a:t>
            </a:r>
            <a:endParaRPr lang="cs-CZ" dirty="0"/>
          </a:p>
        </p:txBody>
      </p:sp>
      <p:pic>
        <p:nvPicPr>
          <p:cNvPr id="337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0632" y="2789238"/>
            <a:ext cx="3922076" cy="1782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9444585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777922"/>
            <a:ext cx="8596668" cy="1152478"/>
          </a:xfrm>
        </p:spPr>
        <p:txBody>
          <a:bodyPr/>
          <a:lstStyle/>
          <a:p>
            <a:pPr algn="ctr"/>
            <a:r>
              <a:rPr lang="cs-CZ" dirty="0" smtClean="0"/>
              <a:t>34</a:t>
            </a:r>
            <a:endParaRPr lang="cs-CZ" dirty="0"/>
          </a:p>
        </p:txBody>
      </p:sp>
      <p:pic>
        <p:nvPicPr>
          <p:cNvPr id="348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9759" y="2506900"/>
            <a:ext cx="2247900" cy="2314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0413518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11853" y="1105468"/>
            <a:ext cx="8596668" cy="1097887"/>
          </a:xfrm>
        </p:spPr>
        <p:txBody>
          <a:bodyPr/>
          <a:lstStyle/>
          <a:p>
            <a:pPr algn="ctr"/>
            <a:r>
              <a:rPr lang="cs-CZ" dirty="0" smtClean="0"/>
              <a:t>35</a:t>
            </a:r>
            <a:endParaRPr lang="cs-CZ" dirty="0"/>
          </a:p>
        </p:txBody>
      </p:sp>
      <p:pic>
        <p:nvPicPr>
          <p:cNvPr id="358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62" y="2815565"/>
            <a:ext cx="2305050" cy="2371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8718597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90982" y="900752"/>
            <a:ext cx="8596668" cy="1166125"/>
          </a:xfrm>
        </p:spPr>
        <p:txBody>
          <a:bodyPr/>
          <a:lstStyle/>
          <a:p>
            <a:pPr algn="ctr"/>
            <a:r>
              <a:rPr lang="cs-CZ" dirty="0" smtClean="0"/>
              <a:t>36</a:t>
            </a:r>
            <a:endParaRPr lang="cs-CZ" dirty="0"/>
          </a:p>
        </p:txBody>
      </p:sp>
      <p:pic>
        <p:nvPicPr>
          <p:cNvPr id="368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6479" y="2534480"/>
            <a:ext cx="1895475" cy="2505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5437867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9022" y="1105469"/>
            <a:ext cx="8596668" cy="988704"/>
          </a:xfrm>
        </p:spPr>
        <p:txBody>
          <a:bodyPr/>
          <a:lstStyle/>
          <a:p>
            <a:pPr algn="ctr"/>
            <a:r>
              <a:rPr lang="cs-CZ" dirty="0" smtClean="0"/>
              <a:t>37</a:t>
            </a:r>
            <a:endParaRPr lang="cs-CZ" dirty="0"/>
          </a:p>
        </p:txBody>
      </p:sp>
      <p:pic>
        <p:nvPicPr>
          <p:cNvPr id="378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4831" y="3096668"/>
            <a:ext cx="2305050" cy="198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7892104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5375" y="1119116"/>
            <a:ext cx="8596668" cy="1029648"/>
          </a:xfrm>
        </p:spPr>
        <p:txBody>
          <a:bodyPr/>
          <a:lstStyle/>
          <a:p>
            <a:pPr algn="ctr"/>
            <a:r>
              <a:rPr lang="cs-CZ" dirty="0" smtClean="0"/>
              <a:t>38</a:t>
            </a:r>
            <a:endParaRPr lang="cs-CZ" dirty="0"/>
          </a:p>
        </p:txBody>
      </p:sp>
      <p:pic>
        <p:nvPicPr>
          <p:cNvPr id="389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2597" y="2901476"/>
            <a:ext cx="2562225" cy="1962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485636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3</a:t>
            </a:r>
            <a:endParaRPr lang="cs-CZ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7936" y="2011119"/>
            <a:ext cx="3565113" cy="2968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3099510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928048"/>
            <a:ext cx="8596668" cy="1002352"/>
          </a:xfrm>
        </p:spPr>
        <p:txBody>
          <a:bodyPr/>
          <a:lstStyle/>
          <a:p>
            <a:pPr algn="ctr"/>
            <a:r>
              <a:rPr lang="cs-CZ" dirty="0" smtClean="0"/>
              <a:t>39</a:t>
            </a:r>
            <a:endParaRPr lang="cs-CZ" dirty="0"/>
          </a:p>
        </p:txBody>
      </p:sp>
      <p:pic>
        <p:nvPicPr>
          <p:cNvPr id="399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9945" y="2614802"/>
            <a:ext cx="2314575" cy="2371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AutoShape 4" descr="Přírodní zajímavosti v České republic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4" name="AutoShape 6" descr="Přírodní zajímavosti v České republice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6005146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859808"/>
            <a:ext cx="8596668" cy="1070591"/>
          </a:xfrm>
        </p:spPr>
        <p:txBody>
          <a:bodyPr/>
          <a:lstStyle/>
          <a:p>
            <a:pPr algn="ctr"/>
            <a:r>
              <a:rPr lang="cs-CZ" dirty="0" smtClean="0"/>
              <a:t>40</a:t>
            </a:r>
            <a:endParaRPr lang="cs-CZ" dirty="0"/>
          </a:p>
        </p:txBody>
      </p:sp>
      <p:pic>
        <p:nvPicPr>
          <p:cNvPr id="409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2191" y="2159592"/>
            <a:ext cx="2260244" cy="33961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AutoShape 4" descr="35 tipů, kam vyrazit na horách na běžky – Kudy z nud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95663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4</a:t>
            </a:r>
            <a:endParaRPr lang="cs-CZ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6196" y="2845083"/>
            <a:ext cx="4190635" cy="14996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328616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5</a:t>
            </a:r>
            <a:endParaRPr lang="cs-CZ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7755" y="2258936"/>
            <a:ext cx="1729154" cy="3314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AutoShape 4" descr="Pramen sv. Ludmily u Počátek – Kudy z nud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4" name="AutoShape 6" descr="Pramen sv. Ludmily u Počátek – Kudy z nudy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5" name="AutoShape 8" descr="Pramen sv. Ludmily u Počátek – Kudy z nudy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585012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937846"/>
            <a:ext cx="8596668" cy="992554"/>
          </a:xfrm>
        </p:spPr>
        <p:txBody>
          <a:bodyPr/>
          <a:lstStyle/>
          <a:p>
            <a:pPr algn="ctr"/>
            <a:r>
              <a:rPr lang="cs-CZ" dirty="0"/>
              <a:t>6</a:t>
            </a:r>
            <a:endParaRPr lang="cs-CZ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2112" y="2639967"/>
            <a:ext cx="3508141" cy="24713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526801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1019908"/>
            <a:ext cx="8596668" cy="910492"/>
          </a:xfrm>
        </p:spPr>
        <p:txBody>
          <a:bodyPr/>
          <a:lstStyle/>
          <a:p>
            <a:pPr algn="ctr"/>
            <a:r>
              <a:rPr lang="cs-CZ" dirty="0"/>
              <a:t>7</a:t>
            </a:r>
            <a:endParaRPr lang="cs-CZ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1558" y="2611438"/>
            <a:ext cx="2745032" cy="27340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16026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961292"/>
            <a:ext cx="8596668" cy="969108"/>
          </a:xfrm>
        </p:spPr>
        <p:txBody>
          <a:bodyPr/>
          <a:lstStyle/>
          <a:p>
            <a:pPr algn="ctr"/>
            <a:r>
              <a:rPr lang="cs-CZ" dirty="0"/>
              <a:t>8</a:t>
            </a:r>
            <a:endParaRPr lang="cs-CZ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8394" y="2913551"/>
            <a:ext cx="2790825" cy="1419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32185480"/>
      </p:ext>
    </p:extLst>
  </p:cSld>
  <p:clrMapOvr>
    <a:masterClrMapping/>
  </p:clrMapOvr>
</p:sld>
</file>

<file path=ppt/theme/theme1.xml><?xml version="1.0" encoding="utf-8"?>
<a:theme xmlns:a="http://schemas.openxmlformats.org/drawingml/2006/main" name="Fazeta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Fazeta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z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1639</TotalTime>
  <Words>45</Words>
  <Application>Microsoft Office PowerPoint</Application>
  <PresentationFormat>Vlastní</PresentationFormat>
  <Paragraphs>41</Paragraphs>
  <Slides>41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41</vt:i4>
      </vt:variant>
    </vt:vector>
  </HeadingPairs>
  <TitlesOfParts>
    <vt:vector size="42" baseType="lpstr">
      <vt:lpstr>Fazeta</vt:lpstr>
      <vt:lpstr>TURISTICKÉ A TOPOGRAFICKÉ ZNAČKY  TEST</vt:lpstr>
      <vt:lpstr>1</vt:lpstr>
      <vt:lpstr>2</vt:lpstr>
      <vt:lpstr>3</vt:lpstr>
      <vt:lpstr>4</vt:lpstr>
      <vt:lpstr>5</vt:lpstr>
      <vt:lpstr>6</vt:lpstr>
      <vt:lpstr>7</vt:lpstr>
      <vt:lpstr>8</vt:lpstr>
      <vt:lpstr>9</vt:lpstr>
      <vt:lpstr>10</vt:lpstr>
      <vt:lpstr>11</vt:lpstr>
      <vt:lpstr>12</vt:lpstr>
      <vt:lpstr>13</vt:lpstr>
      <vt:lpstr>14</vt:lpstr>
      <vt:lpstr>15</vt:lpstr>
      <vt:lpstr>16</vt:lpstr>
      <vt:lpstr>17</vt:lpstr>
      <vt:lpstr>18</vt:lpstr>
      <vt:lpstr>19</vt:lpstr>
      <vt:lpstr>20</vt:lpstr>
      <vt:lpstr>21</vt:lpstr>
      <vt:lpstr>22</vt:lpstr>
      <vt:lpstr>23</vt:lpstr>
      <vt:lpstr>24</vt:lpstr>
      <vt:lpstr>25</vt:lpstr>
      <vt:lpstr>26</vt:lpstr>
      <vt:lpstr>27</vt:lpstr>
      <vt:lpstr>28</vt:lpstr>
      <vt:lpstr>29</vt:lpstr>
      <vt:lpstr>30</vt:lpstr>
      <vt:lpstr>31</vt:lpstr>
      <vt:lpstr>32</vt:lpstr>
      <vt:lpstr>33</vt:lpstr>
      <vt:lpstr>34</vt:lpstr>
      <vt:lpstr>35</vt:lpstr>
      <vt:lpstr>36</vt:lpstr>
      <vt:lpstr>37</vt:lpstr>
      <vt:lpstr>38</vt:lpstr>
      <vt:lpstr>39</vt:lpstr>
      <vt:lpstr>40</vt:lpstr>
    </vt:vector>
  </TitlesOfParts>
  <Company>Okresní soud v Semilech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ZÁVOD HASIČSKÉ VŠESTRANNOSTI A BRANNOSTI</dc:title>
  <dc:creator>Justiční stráž v Semilech</dc:creator>
  <cp:lastModifiedBy>Kuba</cp:lastModifiedBy>
  <cp:revision>23</cp:revision>
  <dcterms:created xsi:type="dcterms:W3CDTF">2024-02-05T10:00:51Z</dcterms:created>
  <dcterms:modified xsi:type="dcterms:W3CDTF">2025-02-20T11:20:23Z</dcterms:modified>
</cp:coreProperties>
</file>