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97" r:id="rId4"/>
    <p:sldId id="258" r:id="rId5"/>
    <p:sldId id="298" r:id="rId6"/>
    <p:sldId id="259" r:id="rId7"/>
    <p:sldId id="299" r:id="rId8"/>
    <p:sldId id="260" r:id="rId9"/>
    <p:sldId id="300" r:id="rId10"/>
    <p:sldId id="261" r:id="rId11"/>
    <p:sldId id="301" r:id="rId12"/>
    <p:sldId id="262" r:id="rId13"/>
    <p:sldId id="302" r:id="rId14"/>
    <p:sldId id="263" r:id="rId15"/>
    <p:sldId id="303" r:id="rId16"/>
    <p:sldId id="264" r:id="rId17"/>
    <p:sldId id="304" r:id="rId18"/>
    <p:sldId id="265" r:id="rId19"/>
    <p:sldId id="305" r:id="rId20"/>
    <p:sldId id="266" r:id="rId21"/>
    <p:sldId id="306" r:id="rId22"/>
    <p:sldId id="267" r:id="rId23"/>
    <p:sldId id="307" r:id="rId24"/>
    <p:sldId id="268" r:id="rId25"/>
    <p:sldId id="308" r:id="rId26"/>
    <p:sldId id="269" r:id="rId27"/>
    <p:sldId id="309" r:id="rId28"/>
    <p:sldId id="270" r:id="rId29"/>
    <p:sldId id="310" r:id="rId30"/>
    <p:sldId id="271" r:id="rId31"/>
    <p:sldId id="311" r:id="rId32"/>
    <p:sldId id="272" r:id="rId33"/>
    <p:sldId id="312" r:id="rId34"/>
    <p:sldId id="273" r:id="rId35"/>
    <p:sldId id="313" r:id="rId36"/>
    <p:sldId id="274" r:id="rId37"/>
    <p:sldId id="314" r:id="rId38"/>
    <p:sldId id="275" r:id="rId39"/>
    <p:sldId id="315" r:id="rId40"/>
    <p:sldId id="276" r:id="rId41"/>
    <p:sldId id="316" r:id="rId42"/>
    <p:sldId id="277" r:id="rId43"/>
    <p:sldId id="317" r:id="rId44"/>
    <p:sldId id="278" r:id="rId45"/>
    <p:sldId id="318" r:id="rId46"/>
    <p:sldId id="296" r:id="rId47"/>
    <p:sldId id="319" r:id="rId48"/>
    <p:sldId id="279" r:id="rId49"/>
    <p:sldId id="320" r:id="rId50"/>
    <p:sldId id="280" r:id="rId51"/>
    <p:sldId id="321" r:id="rId52"/>
    <p:sldId id="281" r:id="rId53"/>
    <p:sldId id="322" r:id="rId54"/>
    <p:sldId id="282" r:id="rId55"/>
    <p:sldId id="323" r:id="rId56"/>
    <p:sldId id="283" r:id="rId57"/>
    <p:sldId id="324" r:id="rId58"/>
    <p:sldId id="284" r:id="rId59"/>
    <p:sldId id="325" r:id="rId60"/>
    <p:sldId id="285" r:id="rId61"/>
    <p:sldId id="326" r:id="rId62"/>
    <p:sldId id="286" r:id="rId63"/>
    <p:sldId id="327" r:id="rId64"/>
    <p:sldId id="287" r:id="rId65"/>
    <p:sldId id="328" r:id="rId66"/>
    <p:sldId id="288" r:id="rId67"/>
    <p:sldId id="329" r:id="rId68"/>
    <p:sldId id="289" r:id="rId69"/>
    <p:sldId id="330" r:id="rId70"/>
    <p:sldId id="290" r:id="rId71"/>
    <p:sldId id="331" r:id="rId72"/>
    <p:sldId id="291" r:id="rId73"/>
    <p:sldId id="332" r:id="rId74"/>
    <p:sldId id="292" r:id="rId75"/>
    <p:sldId id="333" r:id="rId76"/>
    <p:sldId id="293" r:id="rId77"/>
    <p:sldId id="334" r:id="rId78"/>
    <p:sldId id="294" r:id="rId79"/>
    <p:sldId id="335" r:id="rId80"/>
    <p:sldId id="295" r:id="rId81"/>
    <p:sldId id="336" r:id="rId8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0" d="100"/>
          <a:sy n="70" d="100"/>
        </p:scale>
        <p:origin x="-702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19.02.2025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5647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19.02.2025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9911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19.02.2025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5007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19.02.2025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0014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19.02.2025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939949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19.02.2025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91024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19.02.2025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00827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19.02.2025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8533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19.02.2025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3974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19.02.2025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6615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19.02.2025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4005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19.02.2025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2873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19.02.2025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2782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19.02.2025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1745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19.02.2025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09264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CDD97D-0B1A-44A5-AE89-3D2292A37D59}" type="datetimeFigureOut">
              <a:rPr lang="cs-CZ" smtClean="0"/>
              <a:t>19.02.2025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273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DD97D-0B1A-44A5-AE89-3D2292A37D59}" type="datetimeFigureOut">
              <a:rPr lang="cs-CZ" smtClean="0"/>
              <a:t>19.02.2025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0549072-7D7B-4345-8351-955F639AA8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0927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90757" y="3808183"/>
            <a:ext cx="7766936" cy="1646302"/>
          </a:xfrm>
        </p:spPr>
        <p:txBody>
          <a:bodyPr/>
          <a:lstStyle/>
          <a:p>
            <a:pPr algn="ctr"/>
            <a:r>
              <a:rPr lang="cs-CZ" dirty="0" smtClean="0"/>
              <a:t>TURISTICKÉ A TOPOGRAFICKÉ </a:t>
            </a:r>
            <a:r>
              <a:rPr lang="cs-CZ" dirty="0" smtClean="0"/>
              <a:t>ZNAČKY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HÁDAČKA</a:t>
            </a:r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51453">
            <a:off x="827965" y="4561261"/>
            <a:ext cx="2242783" cy="80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762" y="4398164"/>
            <a:ext cx="1192166" cy="1785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973" y="703152"/>
            <a:ext cx="1547744" cy="1185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94468">
            <a:off x="2010090" y="1390647"/>
            <a:ext cx="2884230" cy="730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7717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994" y="1890447"/>
            <a:ext cx="1729154" cy="331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4" descr="Pramen sv. Ludmily u Počátek – Kudy z nud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6" descr="Pramen sv. Ludmily u Počátek – Kudy z nud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8" descr="Pramen sv. Ludmily u Počátek – Kudy z nud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8501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PRAMEN</a:t>
            </a: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907" y="2108811"/>
            <a:ext cx="1729154" cy="331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4" descr="Pramen sv. Ludmily u Počátek – Kudy z nud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6" descr="Pramen sv. Ludmily u Počátek – Kudy z nud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8" descr="Pramen sv. Ludmily u Počátek – Kudy z nud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130" name="Picture 10" descr="Prameň na ulici pod Orlíkom, Ľubochňa – Ružomberok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2"/>
          <a:stretch/>
        </p:blipFill>
        <p:spPr bwMode="auto">
          <a:xfrm>
            <a:off x="4243747" y="1501470"/>
            <a:ext cx="3798446" cy="48805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11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067" y="2094057"/>
            <a:ext cx="3508141" cy="2471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2680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937846"/>
            <a:ext cx="8596668" cy="992554"/>
          </a:xfrm>
        </p:spPr>
        <p:txBody>
          <a:bodyPr/>
          <a:lstStyle/>
          <a:p>
            <a:pPr algn="ctr"/>
            <a:r>
              <a:rPr lang="cs-CZ" dirty="0" smtClean="0"/>
              <a:t>RESTAURACE</a:t>
            </a:r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252" y="2790093"/>
            <a:ext cx="3508141" cy="2471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Restaurace Železný Brod • Firmy.c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336" y="1934306"/>
            <a:ext cx="5236307" cy="39272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643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760" y="2079175"/>
            <a:ext cx="2745032" cy="2734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602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1019908"/>
            <a:ext cx="8596668" cy="910492"/>
          </a:xfrm>
        </p:spPr>
        <p:txBody>
          <a:bodyPr/>
          <a:lstStyle/>
          <a:p>
            <a:pPr algn="ctr"/>
            <a:r>
              <a:rPr lang="cs-CZ" dirty="0" smtClean="0"/>
              <a:t>NEMOCNICE</a:t>
            </a:r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184" y="2611438"/>
            <a:ext cx="2745032" cy="2734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Informace o nemocnici | Fakultní nemocnice Ostrav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4" r="33056"/>
          <a:stretch/>
        </p:blipFill>
        <p:spPr bwMode="auto">
          <a:xfrm>
            <a:off x="4452924" y="1856970"/>
            <a:ext cx="5171721" cy="42429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194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884" y="2456104"/>
            <a:ext cx="2790825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2185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961292"/>
            <a:ext cx="8596668" cy="969108"/>
          </a:xfrm>
        </p:spPr>
        <p:txBody>
          <a:bodyPr/>
          <a:lstStyle/>
          <a:p>
            <a:pPr algn="ctr"/>
            <a:r>
              <a:rPr lang="cs-CZ" dirty="0" smtClean="0"/>
              <a:t>PROPAST</a:t>
            </a:r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96" y="3200154"/>
            <a:ext cx="2790825" cy="141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Ve vodě Hranické propasti našli mrtvolu - Hranický dení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745" y="2223842"/>
            <a:ext cx="6000750" cy="33718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647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048" y="2145757"/>
            <a:ext cx="2819400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1776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973014"/>
            <a:ext cx="8596668" cy="957385"/>
          </a:xfrm>
        </p:spPr>
        <p:txBody>
          <a:bodyPr/>
          <a:lstStyle/>
          <a:p>
            <a:pPr algn="ctr"/>
            <a:r>
              <a:rPr lang="cs-CZ" dirty="0" smtClean="0"/>
              <a:t>KOSTEL</a:t>
            </a:r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77" y="2691667"/>
            <a:ext cx="2819400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Rostoklaty – kostel sv. Martina – Kolínsko – Cesty a památ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345" y="2152364"/>
            <a:ext cx="5518394" cy="36789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290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955" y="2263774"/>
            <a:ext cx="3661858" cy="2648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5232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187" y="2078967"/>
            <a:ext cx="18288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38909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1008184"/>
            <a:ext cx="8596668" cy="922215"/>
          </a:xfrm>
        </p:spPr>
        <p:txBody>
          <a:bodyPr/>
          <a:lstStyle/>
          <a:p>
            <a:pPr algn="ctr"/>
            <a:r>
              <a:rPr lang="cs-CZ" dirty="0" smtClean="0"/>
              <a:t>VEŘEJNÉ TÁBOŘIŠTĚ</a:t>
            </a:r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92" y="2856890"/>
            <a:ext cx="18288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Kam pod stan k vodě? Tipy na vodácké kempy a tábořiště v Česku – Kudy z nud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876" y="1900710"/>
            <a:ext cx="6603268" cy="43698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8123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748" y="2043117"/>
            <a:ext cx="2647552" cy="265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82196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1019908"/>
            <a:ext cx="8596668" cy="910492"/>
          </a:xfrm>
        </p:spPr>
        <p:txBody>
          <a:bodyPr/>
          <a:lstStyle/>
          <a:p>
            <a:pPr algn="ctr"/>
            <a:r>
              <a:rPr lang="cs-CZ" dirty="0" smtClean="0"/>
              <a:t>TURISTICKÉ INFORMACE</a:t>
            </a:r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33" y="2616322"/>
            <a:ext cx="2647552" cy="265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 descr="Turistické infocentrum Cheb (Informační centrum) • Mapy.c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723" y="1921934"/>
            <a:ext cx="6502490" cy="43349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8610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352" y="1845536"/>
            <a:ext cx="3106616" cy="3106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6" descr="Expozice Bohumila Hrabala ve Vlastivědném muzeu Nymburk – Kudy z nud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8" descr="Expozice Bohumila Hrabala ve Vlastivědném muzeu Nymburk – Kudy z nud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0" descr="Expozice Bohumila Hrabala ve Vlastivědném muzeu Nymburk – Kudy z nud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12" descr="https://cdn.kudyznudy.cz/files/59/599943d7-05c7-484e-9a13-e8db966b8698.webp?v=20241009113611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03496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914400"/>
            <a:ext cx="8596668" cy="1016000"/>
          </a:xfrm>
        </p:spPr>
        <p:txBody>
          <a:bodyPr/>
          <a:lstStyle/>
          <a:p>
            <a:pPr algn="ctr"/>
            <a:r>
              <a:rPr lang="cs-CZ" dirty="0" smtClean="0"/>
              <a:t>MUZEUM, GALERIE</a:t>
            </a:r>
            <a:endParaRPr lang="cs-CZ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84" y="2323208"/>
            <a:ext cx="3106616" cy="3106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6" descr="Expozice Bohumila Hrabala ve Vlastivědném muzeu Nymburk – Kudy z nud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8" descr="Expozice Bohumila Hrabala ve Vlastivědném muzeu Nymburk – Kudy z nud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10" descr="Expozice Bohumila Hrabala ve Vlastivědném muzeu Nymburk – Kudy z nud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12" descr="https://cdn.kudyznudy.cz/files/59/599943d7-05c7-484e-9a13-e8db966b8698.webp?v=20241009113611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2304" name="Picture 16" descr="Paměť Semilska přiblíží lidem historii města - Krkonošský dení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49" y="2092128"/>
            <a:ext cx="6351209" cy="35687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2580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324" y="2066207"/>
            <a:ext cx="2652819" cy="2576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54379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819150"/>
            <a:ext cx="8596668" cy="1111250"/>
          </a:xfrm>
        </p:spPr>
        <p:txBody>
          <a:bodyPr/>
          <a:lstStyle/>
          <a:p>
            <a:pPr algn="ctr"/>
            <a:r>
              <a:rPr lang="cs-CZ" dirty="0" smtClean="0"/>
              <a:t>ZŘÍCENINA</a:t>
            </a:r>
            <a:endParaRPr lang="cs-CZ" dirty="0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339" y="2557527"/>
            <a:ext cx="2652819" cy="2576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 descr="Zřícenina hradu a zámku Zvířetice - Hrady a zříceniny hradů - Český ráj -  Bakov nad Jizero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522" y="1673533"/>
            <a:ext cx="5792100" cy="4344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0600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235" y="2524835"/>
            <a:ext cx="4360672" cy="1590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84970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0039" y="641444"/>
            <a:ext cx="8596668" cy="1043296"/>
          </a:xfrm>
        </p:spPr>
        <p:txBody>
          <a:bodyPr/>
          <a:lstStyle/>
          <a:p>
            <a:pPr algn="ctr"/>
            <a:r>
              <a:rPr lang="cs-CZ" dirty="0" smtClean="0"/>
              <a:t>MOČÁL, BAŽINA</a:t>
            </a:r>
            <a:endParaRPr lang="cs-CZ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99" y="3199025"/>
            <a:ext cx="292417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 descr="Svůj svátek dnes slaví mokřady, bažiny a močály - Ekolist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993" y="1808281"/>
            <a:ext cx="6478895" cy="42922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126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21092" y="641105"/>
            <a:ext cx="5837766" cy="885825"/>
          </a:xfrm>
        </p:spPr>
        <p:txBody>
          <a:bodyPr>
            <a:normAutofit/>
          </a:bodyPr>
          <a:lstStyle/>
          <a:p>
            <a:pPr algn="ctr"/>
            <a:r>
              <a:rPr lang="cs-CZ" sz="4000" dirty="0" smtClean="0"/>
              <a:t>MOST</a:t>
            </a:r>
            <a:endParaRPr lang="cs-CZ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484" y="2263774"/>
            <a:ext cx="3661858" cy="2648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Podolský most – Wikipedi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324" y="1990877"/>
            <a:ext cx="4258651" cy="319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6441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252" y="2097458"/>
            <a:ext cx="2564690" cy="2684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4" descr="Vodní mlýn jako zdroj energi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6" descr="Vodní mlýn jako zdroj energi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8" descr="Vodní mlýn jako zdroj energi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10" descr="Vodní mlýn jako zdroj energi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84427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805218"/>
            <a:ext cx="8596668" cy="1125182"/>
          </a:xfrm>
        </p:spPr>
        <p:txBody>
          <a:bodyPr/>
          <a:lstStyle/>
          <a:p>
            <a:pPr algn="ctr"/>
            <a:r>
              <a:rPr lang="cs-CZ" dirty="0" smtClean="0"/>
              <a:t>VODNÍ MLÝN</a:t>
            </a:r>
            <a:endParaRPr lang="cs-CZ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" y="2670664"/>
            <a:ext cx="2564690" cy="2684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4" descr="Vodní mlýn jako zdroj energi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6" descr="Vodní mlýn jako zdroj energi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AutoShape 8" descr="Vodní mlýn jako zdroj energi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6" name="AutoShape 10" descr="Vodní mlýn jako zdroj energie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5372" name="Picture 12" descr="Vodní mlýn – Wikipedi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737" y="1842448"/>
            <a:ext cx="5496400" cy="4122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5674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305" y="1929003"/>
            <a:ext cx="2281542" cy="269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23153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723330"/>
            <a:ext cx="8596668" cy="865875"/>
          </a:xfrm>
        </p:spPr>
        <p:txBody>
          <a:bodyPr/>
          <a:lstStyle/>
          <a:p>
            <a:pPr algn="ctr"/>
            <a:r>
              <a:rPr lang="cs-CZ" dirty="0" smtClean="0"/>
              <a:t>MINERÁLNÍ PRAMEN</a:t>
            </a:r>
            <a:endParaRPr lang="cs-CZ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729" y="2352084"/>
            <a:ext cx="2281542" cy="269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 descr="Minerální pramen v Dolních Pasekách vysychá - Naše vo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761" y="1691632"/>
            <a:ext cx="6661006" cy="43187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0008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03" y="1827640"/>
            <a:ext cx="2152650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38823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2863" y="431350"/>
            <a:ext cx="8596668" cy="1179773"/>
          </a:xfrm>
        </p:spPr>
        <p:txBody>
          <a:bodyPr/>
          <a:lstStyle/>
          <a:p>
            <a:pPr algn="ctr"/>
            <a:r>
              <a:rPr lang="cs-CZ" dirty="0" smtClean="0"/>
              <a:t>HRAD, ZÁMEK, TVRZ</a:t>
            </a:r>
            <a:endParaRPr lang="cs-CZ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63" y="2714744"/>
            <a:ext cx="2152650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 descr="Trenčínský hrad – Wikipedi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080" y="1324520"/>
            <a:ext cx="3452198" cy="23014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světovéČesko a zámek Hluboká, Windsor střední Evropy – Kudy z nud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179" y="4005381"/>
            <a:ext cx="3912067" cy="25888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Tvrz Cuknštejn – jedna z nejlépe dochovaných tvrzí v Čechách – Kudy z nud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446" y="1329527"/>
            <a:ext cx="3597084" cy="23804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902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120" y="1342361"/>
            <a:ext cx="1864033" cy="381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66077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TURISTICKÝ ROZCESTNÍK</a:t>
            </a:r>
            <a:endParaRPr lang="cs-CZ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544" y="1915567"/>
            <a:ext cx="1864033" cy="381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 descr="Turistický rozcestník… - Rozcestí | Turistika.cz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2" b="12328"/>
          <a:stretch/>
        </p:blipFill>
        <p:spPr bwMode="auto">
          <a:xfrm>
            <a:off x="4031539" y="1468710"/>
            <a:ext cx="3911458" cy="47084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5445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789" y="2955925"/>
            <a:ext cx="2857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17500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805218"/>
            <a:ext cx="8596668" cy="1125182"/>
          </a:xfrm>
        </p:spPr>
        <p:txBody>
          <a:bodyPr/>
          <a:lstStyle/>
          <a:p>
            <a:pPr algn="ctr"/>
            <a:r>
              <a:rPr lang="cs-CZ" dirty="0" smtClean="0"/>
              <a:t>LYŽAŘSKÝ VLEK</a:t>
            </a:r>
            <a:endParaRPr lang="cs-CZ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29" y="3194050"/>
            <a:ext cx="28575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 descr="Vle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964" y="1858371"/>
            <a:ext cx="5814848" cy="4361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481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723" y="2221086"/>
            <a:ext cx="2990089" cy="2941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52258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793" y="2098746"/>
            <a:ext cx="2695969" cy="271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79288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764274"/>
            <a:ext cx="8596668" cy="1166125"/>
          </a:xfrm>
        </p:spPr>
        <p:txBody>
          <a:bodyPr/>
          <a:lstStyle/>
          <a:p>
            <a:pPr algn="ctr"/>
            <a:r>
              <a:rPr lang="cs-CZ" dirty="0" smtClean="0"/>
              <a:t>NAUČNÁ STEZKA</a:t>
            </a:r>
            <a:endParaRPr lang="cs-CZ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23" y="2098747"/>
            <a:ext cx="2695969" cy="271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 descr="Pokladnice zážitků - Vodárenský les - naučná stezk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316" y="1707677"/>
            <a:ext cx="7400259" cy="41626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6238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064" y="2645652"/>
            <a:ext cx="2743200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22385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SAMOSTATNÉ BUDOVY</a:t>
            </a:r>
            <a:endParaRPr lang="cs-CZ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27" y="2645652"/>
            <a:ext cx="2743200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145" y="1790962"/>
            <a:ext cx="6611535" cy="4575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77505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256" y="1593068"/>
            <a:ext cx="2299909" cy="3443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16118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TURISTICKÁ STEZKA</a:t>
            </a:r>
            <a:endParaRPr lang="cs-CZ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90" y="2084388"/>
            <a:ext cx="2299909" cy="3443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 descr="Kulíškova naučná stezka | Valachy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305" y="1630316"/>
            <a:ext cx="6115097" cy="4180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65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133" y="2480953"/>
            <a:ext cx="3207887" cy="2254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29279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</a:t>
            </a:r>
            <a:r>
              <a:rPr lang="cs-CZ" dirty="0" smtClean="0"/>
              <a:t>YKLOSTEZKA</a:t>
            </a:r>
            <a:endParaRPr lang="cs-CZ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55" y="2631079"/>
            <a:ext cx="3207887" cy="2254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 descr="Cyklotrasy – Cyklisté vítán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215" y="1746913"/>
            <a:ext cx="6454300" cy="43028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0838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776" y="2704864"/>
            <a:ext cx="2971800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03360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736978"/>
            <a:ext cx="8596668" cy="1193421"/>
          </a:xfrm>
        </p:spPr>
        <p:txBody>
          <a:bodyPr/>
          <a:lstStyle/>
          <a:p>
            <a:pPr algn="ctr"/>
            <a:r>
              <a:rPr lang="cs-CZ" dirty="0" smtClean="0"/>
              <a:t>ŽELEZNIČNÍ STANICE</a:t>
            </a:r>
            <a:endParaRPr lang="cs-CZ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56" y="3071577"/>
            <a:ext cx="2971800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 descr="TURISTICKÝ MAGAZÍN - ÚVRAŤOVÉ NÁDRAŽÍ V DUB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089" y="1796387"/>
            <a:ext cx="6896432" cy="43171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527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38473" y="726830"/>
            <a:ext cx="2827866" cy="703385"/>
          </a:xfrm>
        </p:spPr>
        <p:txBody>
          <a:bodyPr/>
          <a:lstStyle/>
          <a:p>
            <a:r>
              <a:rPr lang="cs-CZ" dirty="0" smtClean="0"/>
              <a:t>PARKOVIŠTĚ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34" y="2221087"/>
            <a:ext cx="2990089" cy="2941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Zatravňovací dlažba pro parkoviště | Ecoraster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230" y="1994591"/>
            <a:ext cx="5345967" cy="3394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1727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980" y="2292658"/>
            <a:ext cx="2876550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81073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777922"/>
            <a:ext cx="8596668" cy="1152478"/>
          </a:xfrm>
        </p:spPr>
        <p:txBody>
          <a:bodyPr/>
          <a:lstStyle/>
          <a:p>
            <a:pPr algn="ctr"/>
            <a:r>
              <a:rPr lang="cs-CZ" dirty="0" smtClean="0"/>
              <a:t>HÁJOVNA, MYSLIVNA</a:t>
            </a:r>
            <a:endParaRPr lang="cs-CZ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65" y="2429136"/>
            <a:ext cx="2876550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 descr="Restaurace Myslivna (Rozvadov) • Firmy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273" y="2429136"/>
            <a:ext cx="5715000" cy="26384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3422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203" y="2343480"/>
            <a:ext cx="2555164" cy="2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93726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ODBOČKA K VRCHOLU NEBO VYHLÍDCE</a:t>
            </a:r>
            <a:endParaRPr lang="cs-CZ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63" y="2616436"/>
            <a:ext cx="2555164" cy="2402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 descr="Mariina Vyhlídka - Jetřichovické skály, České Švýcarsk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777" y="2129050"/>
            <a:ext cx="6437744" cy="32371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1889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657" y="1831480"/>
            <a:ext cx="3132171" cy="2986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93626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8278" y="350293"/>
            <a:ext cx="8596668" cy="1320800"/>
          </a:xfrm>
        </p:spPr>
        <p:txBody>
          <a:bodyPr/>
          <a:lstStyle/>
          <a:p>
            <a:pPr algn="ctr"/>
            <a:r>
              <a:rPr lang="cs-CZ" dirty="0" smtClean="0"/>
              <a:t>ODBOČKA KE STUDÁNCE NEBO PRAMENU</a:t>
            </a:r>
            <a:endParaRPr lang="cs-CZ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291" y="1080853"/>
            <a:ext cx="2548538" cy="242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 descr="Jedlová studánka (Obecnice a okolí) - ObjevBrdy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169" y="1551223"/>
            <a:ext cx="2743200" cy="4876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Studánky ve městě desetiletí pustly. Nadšenci nyní mění situaci k lepšímu -  Pražský dení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42" y="3606137"/>
            <a:ext cx="5022003" cy="2821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5054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671" y="2393950"/>
            <a:ext cx="3023323" cy="280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58759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ODBOČKA K CHATĚ NEBO PŘÍSTŘEŠKU</a:t>
            </a:r>
            <a:endParaRPr lang="cs-CZ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405" y="1629676"/>
            <a:ext cx="2238375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 descr="Chata na Malši, pronájem chaty Doudleby - ubytování Jižní Čechy, 145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879" y="1912134"/>
            <a:ext cx="4063382" cy="4428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Fotogalerie • Turistický přístřešek (Přístřešek) • Mapy.c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33" y="3850821"/>
            <a:ext cx="4108521" cy="24897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1605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498" y="2412645"/>
            <a:ext cx="2343150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60452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HRANIČNÍ PŘECHOD</a:t>
            </a:r>
            <a:endParaRPr lang="cs-CZ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570" y="2412645"/>
            <a:ext cx="2343150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 descr="Valtický hraniční přechod už patří kraji - Břeclavský dení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811" y="2043112"/>
            <a:ext cx="6000750" cy="33718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01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301" y="2079357"/>
            <a:ext cx="3565113" cy="296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09951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614" y="2873244"/>
            <a:ext cx="4221790" cy="1069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09316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STÁTNÍ HRANICE</a:t>
            </a:r>
            <a:endParaRPr lang="cs-CZ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41" y="1803909"/>
            <a:ext cx="4221790" cy="1069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4" descr="Státní hranice – Wikipedi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3" r="11622"/>
          <a:stretch/>
        </p:blipFill>
        <p:spPr bwMode="auto">
          <a:xfrm>
            <a:off x="5941564" y="1803909"/>
            <a:ext cx="3575715" cy="42106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Nástěnná mapa České republiky - slep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73" y="3118904"/>
            <a:ext cx="4839506" cy="272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5831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717" y="2779783"/>
            <a:ext cx="2590800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1831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VÝŠKOVÝ BOD</a:t>
            </a:r>
            <a:endParaRPr lang="cs-CZ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17" y="2984500"/>
            <a:ext cx="2590800" cy="89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8" name="Picture 4" descr="Základní nivelační bod Pecn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109" y="1981200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9585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448" y="2142700"/>
            <a:ext cx="3538928" cy="2642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58845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736978"/>
            <a:ext cx="8596668" cy="1193421"/>
          </a:xfrm>
        </p:spPr>
        <p:txBody>
          <a:bodyPr/>
          <a:lstStyle/>
          <a:p>
            <a:pPr algn="ctr"/>
            <a:r>
              <a:rPr lang="cs-CZ" dirty="0" smtClean="0"/>
              <a:t>VINICE</a:t>
            </a:r>
            <a:endParaRPr lang="cs-CZ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52" y="2379663"/>
            <a:ext cx="2819400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2" name="Picture 4" descr="10 nejkrásnějších vinařských oblastí | Blog Invia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574" y="1721798"/>
            <a:ext cx="6498881" cy="4337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975963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441" y="2898420"/>
            <a:ext cx="282892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44458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VEŘEJNÉ KOUPALIŠTĚ</a:t>
            </a:r>
            <a:endParaRPr lang="cs-CZ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47" y="3075841"/>
            <a:ext cx="282892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8" name="Picture 6" descr="Koupaliště Ládví – Kudy z nud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216" y="1849271"/>
            <a:ext cx="6899843" cy="4566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4871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814" y="2156346"/>
            <a:ext cx="2482319" cy="2555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41351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777922"/>
            <a:ext cx="8596668" cy="1152478"/>
          </a:xfrm>
        </p:spPr>
        <p:txBody>
          <a:bodyPr/>
          <a:lstStyle/>
          <a:p>
            <a:pPr algn="ctr"/>
            <a:r>
              <a:rPr lang="cs-CZ" dirty="0" smtClean="0"/>
              <a:t>AUTOCAMPING</a:t>
            </a:r>
            <a:endParaRPr lang="cs-CZ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69" y="2684321"/>
            <a:ext cx="2247900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2" name="Picture 6" descr="Nejlepší Kempy Středočeský kraj | eKempy.cz &gt; autokempy, apartmány,  bungalovy, mobilní domy, chatky, ubytování v Č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9"/>
          <a:stretch/>
        </p:blipFill>
        <p:spPr bwMode="auto">
          <a:xfrm>
            <a:off x="3676698" y="1886755"/>
            <a:ext cx="6096000" cy="4350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113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HOTEL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14" y="2297722"/>
            <a:ext cx="3565113" cy="296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Hotely a ubytování Železný Brod | Hotel.cz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9" r="11219"/>
          <a:stretch/>
        </p:blipFill>
        <p:spPr bwMode="auto">
          <a:xfrm>
            <a:off x="4794737" y="1957754"/>
            <a:ext cx="4981840" cy="330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5356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868" y="2324245"/>
            <a:ext cx="2569224" cy="264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718597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832512"/>
            <a:ext cx="8596668" cy="1097887"/>
          </a:xfrm>
        </p:spPr>
        <p:txBody>
          <a:bodyPr/>
          <a:lstStyle/>
          <a:p>
            <a:pPr algn="ctr"/>
            <a:r>
              <a:rPr lang="cs-CZ" dirty="0" smtClean="0"/>
              <a:t>PAMÁTKA UNESCO</a:t>
            </a:r>
            <a:endParaRPr lang="cs-CZ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02" y="1764687"/>
            <a:ext cx="2305050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4" descr="Památky UNESCO v České republice | Blog Invia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539" y="1935520"/>
            <a:ext cx="5890383" cy="39671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6" descr="Památky UNESCO v ČR | Mojekvizy.c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30" y="4267642"/>
            <a:ext cx="3365793" cy="195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0248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673" y="2234229"/>
            <a:ext cx="1895475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43786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764274"/>
            <a:ext cx="8596668" cy="1166125"/>
          </a:xfrm>
        </p:spPr>
        <p:txBody>
          <a:bodyPr/>
          <a:lstStyle/>
          <a:p>
            <a:pPr algn="ctr"/>
            <a:r>
              <a:rPr lang="cs-CZ" dirty="0" smtClean="0"/>
              <a:t>KAPLE</a:t>
            </a:r>
            <a:endParaRPr lang="cs-CZ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950" y="2657310"/>
            <a:ext cx="1895475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8" name="Picture 4" descr="Verušice - kaple | Památky a příroda Karlovars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803" y="1484179"/>
            <a:ext cx="3638502" cy="4851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55964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901" y="2659939"/>
            <a:ext cx="230505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892104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941696"/>
            <a:ext cx="8596668" cy="988704"/>
          </a:xfrm>
        </p:spPr>
        <p:txBody>
          <a:bodyPr/>
          <a:lstStyle/>
          <a:p>
            <a:pPr algn="ctr"/>
            <a:r>
              <a:rPr lang="cs-CZ" dirty="0" smtClean="0"/>
              <a:t>POMNÍK</a:t>
            </a:r>
            <a:endParaRPr lang="cs-CZ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60" y="3096668"/>
            <a:ext cx="230505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2" name="Picture 4" descr="pomník bitvy r. 1813, zv. Kleistův - Památkový Katal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562" y="1787857"/>
            <a:ext cx="6390529" cy="4217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457392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811" y="1842448"/>
            <a:ext cx="3731272" cy="2857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856366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900752"/>
            <a:ext cx="8596668" cy="1029648"/>
          </a:xfrm>
        </p:spPr>
        <p:txBody>
          <a:bodyPr/>
          <a:lstStyle/>
          <a:p>
            <a:pPr algn="ctr"/>
            <a:r>
              <a:rPr lang="cs-CZ" dirty="0" smtClean="0"/>
              <a:t>ORIENTAČNĚ DŮLEŽITÝ STROM</a:t>
            </a:r>
            <a:endParaRPr lang="cs-CZ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67" y="2737703"/>
            <a:ext cx="2562225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916" name="Picture 4" descr="Památné stromy | zivpro.trebic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976" y="2032332"/>
            <a:ext cx="5340586" cy="39947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14753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172" y="1665028"/>
            <a:ext cx="3121594" cy="3198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4" descr="Přírodní zajímavosti v České republi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6" descr="Přírodní zajímavosti v České republic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005146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928048"/>
            <a:ext cx="8596668" cy="1002352"/>
          </a:xfrm>
        </p:spPr>
        <p:txBody>
          <a:bodyPr/>
          <a:lstStyle/>
          <a:p>
            <a:pPr algn="ctr"/>
            <a:r>
              <a:rPr lang="cs-CZ" dirty="0" smtClean="0"/>
              <a:t>PŘÍRODNÍ ZAJÍMAVOST</a:t>
            </a:r>
            <a:endParaRPr lang="cs-CZ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97" y="2723984"/>
            <a:ext cx="2314575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4" descr="Přírodní zajímavosti v České republi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6" descr="Přírodní zajímavosti v České republic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9944" name="Picture 8" descr="Štítek: národní přírodní památky | Naučné-stezky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024" y="1765702"/>
            <a:ext cx="6485090" cy="45395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656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447" y="2954266"/>
            <a:ext cx="4190635" cy="149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86161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009" y="1433016"/>
            <a:ext cx="2852799" cy="428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4" descr="35 tipů, kam vyrazit na horách na běžky – Kudy z nud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566323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7334" y="859808"/>
            <a:ext cx="8596668" cy="1070591"/>
          </a:xfrm>
        </p:spPr>
        <p:txBody>
          <a:bodyPr/>
          <a:lstStyle/>
          <a:p>
            <a:pPr algn="ctr"/>
            <a:r>
              <a:rPr lang="cs-CZ" dirty="0" smtClean="0"/>
              <a:t>STEZKA PRO BĚŽKAŘE</a:t>
            </a:r>
            <a:endParaRPr lang="cs-CZ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105" y="2159593"/>
            <a:ext cx="2260244" cy="3396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4" descr="35 tipů, kam vyrazit na horách na běžky – Kudy z nud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0966" name="Picture 6" descr="Jak vybrat běžky? | Rogelli.c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766" y="1976485"/>
            <a:ext cx="5943600" cy="3762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133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JESKYNĚ</a:t>
            </a: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2845084"/>
            <a:ext cx="4190635" cy="149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Pekárna (jeskyně) – Wikipedi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752" y="2234009"/>
            <a:ext cx="4821077" cy="3615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7092349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Faz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1647</TotalTime>
  <Words>86</Words>
  <Application>Microsoft Office PowerPoint</Application>
  <PresentationFormat>Vlastní</PresentationFormat>
  <Paragraphs>41</Paragraphs>
  <Slides>81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81</vt:i4>
      </vt:variant>
    </vt:vector>
  </HeadingPairs>
  <TitlesOfParts>
    <vt:vector size="82" baseType="lpstr">
      <vt:lpstr>Fazeta</vt:lpstr>
      <vt:lpstr>TURISTICKÉ A TOPOGRAFICKÉ ZNAČKY  HÁDAČKA</vt:lpstr>
      <vt:lpstr>Prezentace aplikace PowerPoint</vt:lpstr>
      <vt:lpstr>MOST</vt:lpstr>
      <vt:lpstr>Prezentace aplikace PowerPoint</vt:lpstr>
      <vt:lpstr>PARKOVIŠTĚ</vt:lpstr>
      <vt:lpstr>Prezentace aplikace PowerPoint</vt:lpstr>
      <vt:lpstr>HOTEL</vt:lpstr>
      <vt:lpstr>Prezentace aplikace PowerPoint</vt:lpstr>
      <vt:lpstr>JESKYNĚ</vt:lpstr>
      <vt:lpstr>Prezentace aplikace PowerPoint</vt:lpstr>
      <vt:lpstr>PRAMEN</vt:lpstr>
      <vt:lpstr>Prezentace aplikace PowerPoint</vt:lpstr>
      <vt:lpstr>RESTAURACE</vt:lpstr>
      <vt:lpstr>Prezentace aplikace PowerPoint</vt:lpstr>
      <vt:lpstr>NEMOCNICE</vt:lpstr>
      <vt:lpstr>Prezentace aplikace PowerPoint</vt:lpstr>
      <vt:lpstr>PROPAST</vt:lpstr>
      <vt:lpstr>Prezentace aplikace PowerPoint</vt:lpstr>
      <vt:lpstr>KOSTEL</vt:lpstr>
      <vt:lpstr>Prezentace aplikace PowerPoint</vt:lpstr>
      <vt:lpstr>VEŘEJNÉ TÁBOŘIŠTĚ</vt:lpstr>
      <vt:lpstr>Prezentace aplikace PowerPoint</vt:lpstr>
      <vt:lpstr>TURISTICKÉ INFORMACE</vt:lpstr>
      <vt:lpstr>Prezentace aplikace PowerPoint</vt:lpstr>
      <vt:lpstr>MUZEUM, GALERIE</vt:lpstr>
      <vt:lpstr>Prezentace aplikace PowerPoint</vt:lpstr>
      <vt:lpstr>ZŘÍCENINA</vt:lpstr>
      <vt:lpstr>Prezentace aplikace PowerPoint</vt:lpstr>
      <vt:lpstr>MOČÁL, BAŽINA</vt:lpstr>
      <vt:lpstr>Prezentace aplikace PowerPoint</vt:lpstr>
      <vt:lpstr>VODNÍ MLÝN</vt:lpstr>
      <vt:lpstr>Prezentace aplikace PowerPoint</vt:lpstr>
      <vt:lpstr>MINERÁLNÍ PRAMEN</vt:lpstr>
      <vt:lpstr>Prezentace aplikace PowerPoint</vt:lpstr>
      <vt:lpstr>HRAD, ZÁMEK, TVRZ</vt:lpstr>
      <vt:lpstr>Prezentace aplikace PowerPoint</vt:lpstr>
      <vt:lpstr>TURISTICKÝ ROZCESTNÍK</vt:lpstr>
      <vt:lpstr>Prezentace aplikace PowerPoint</vt:lpstr>
      <vt:lpstr>LYŽAŘSKÝ VLEK</vt:lpstr>
      <vt:lpstr>Prezentace aplikace PowerPoint</vt:lpstr>
      <vt:lpstr>NAUČNÁ STEZKA</vt:lpstr>
      <vt:lpstr>Prezentace aplikace PowerPoint</vt:lpstr>
      <vt:lpstr>SAMOSTATNÉ BUDOVY</vt:lpstr>
      <vt:lpstr>Prezentace aplikace PowerPoint</vt:lpstr>
      <vt:lpstr>TURISTICKÁ STEZKA</vt:lpstr>
      <vt:lpstr>Prezentace aplikace PowerPoint</vt:lpstr>
      <vt:lpstr>CYKLOSTEZKA</vt:lpstr>
      <vt:lpstr>Prezentace aplikace PowerPoint</vt:lpstr>
      <vt:lpstr>ŽELEZNIČNÍ STANICE</vt:lpstr>
      <vt:lpstr>Prezentace aplikace PowerPoint</vt:lpstr>
      <vt:lpstr>HÁJOVNA, MYSLIVNA</vt:lpstr>
      <vt:lpstr>Prezentace aplikace PowerPoint</vt:lpstr>
      <vt:lpstr>ODBOČKA K VRCHOLU NEBO VYHLÍDCE</vt:lpstr>
      <vt:lpstr>Prezentace aplikace PowerPoint</vt:lpstr>
      <vt:lpstr>ODBOČKA KE STUDÁNCE NEBO PRAMENU</vt:lpstr>
      <vt:lpstr>Prezentace aplikace PowerPoint</vt:lpstr>
      <vt:lpstr>ODBOČKA K CHATĚ NEBO PŘÍSTŘEŠKU</vt:lpstr>
      <vt:lpstr>Prezentace aplikace PowerPoint</vt:lpstr>
      <vt:lpstr>HRANIČNÍ PŘECHOD</vt:lpstr>
      <vt:lpstr>Prezentace aplikace PowerPoint</vt:lpstr>
      <vt:lpstr>STÁTNÍ HRANICE</vt:lpstr>
      <vt:lpstr>Prezentace aplikace PowerPoint</vt:lpstr>
      <vt:lpstr>VÝŠKOVÝ BOD</vt:lpstr>
      <vt:lpstr>Prezentace aplikace PowerPoint</vt:lpstr>
      <vt:lpstr>VINICE</vt:lpstr>
      <vt:lpstr>Prezentace aplikace PowerPoint</vt:lpstr>
      <vt:lpstr>VEŘEJNÉ KOUPALIŠTĚ</vt:lpstr>
      <vt:lpstr>Prezentace aplikace PowerPoint</vt:lpstr>
      <vt:lpstr>AUTOCAMPING</vt:lpstr>
      <vt:lpstr>Prezentace aplikace PowerPoint</vt:lpstr>
      <vt:lpstr>PAMÁTKA UNESCO</vt:lpstr>
      <vt:lpstr>Prezentace aplikace PowerPoint</vt:lpstr>
      <vt:lpstr>KAPLE</vt:lpstr>
      <vt:lpstr>Prezentace aplikace PowerPoint</vt:lpstr>
      <vt:lpstr>POMNÍK</vt:lpstr>
      <vt:lpstr>Prezentace aplikace PowerPoint</vt:lpstr>
      <vt:lpstr>ORIENTAČNĚ DŮLEŽITÝ STROM</vt:lpstr>
      <vt:lpstr>Prezentace aplikace PowerPoint</vt:lpstr>
      <vt:lpstr>PŘÍRODNÍ ZAJÍMAVOST</vt:lpstr>
      <vt:lpstr>Prezentace aplikace PowerPoint</vt:lpstr>
      <vt:lpstr>STEZKA PRO BĚŽKAŘE</vt:lpstr>
    </vt:vector>
  </TitlesOfParts>
  <Company>Okresní soud v Semilech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ZÁVOD HASIČSKÉ VŠESTRANNOSTI A BRANNOSTI</dc:title>
  <dc:creator>Justiční stráž v Semilech</dc:creator>
  <cp:lastModifiedBy>Kuba</cp:lastModifiedBy>
  <cp:revision>24</cp:revision>
  <dcterms:created xsi:type="dcterms:W3CDTF">2024-02-05T10:00:51Z</dcterms:created>
  <dcterms:modified xsi:type="dcterms:W3CDTF">2025-02-19T16:37:55Z</dcterms:modified>
</cp:coreProperties>
</file>