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6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70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64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91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00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01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399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10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8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53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97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61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00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7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8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74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92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7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DD97D-0B1A-44A5-AE89-3D2292A37D59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92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77109" y="2406369"/>
            <a:ext cx="7766936" cy="1646302"/>
          </a:xfrm>
        </p:spPr>
        <p:txBody>
          <a:bodyPr/>
          <a:lstStyle/>
          <a:p>
            <a:pPr algn="ctr"/>
            <a:r>
              <a:rPr lang="cs-CZ" dirty="0" smtClean="0"/>
              <a:t>TURISTICKÉ A TOPOGRAFICKÉ ZNAČKY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1453">
            <a:off x="827965" y="4561261"/>
            <a:ext cx="2242783" cy="8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12" y="4534642"/>
            <a:ext cx="1192166" cy="178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73" y="703152"/>
            <a:ext cx="1547744" cy="118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4468">
            <a:off x="2010090" y="1390647"/>
            <a:ext cx="2884230" cy="73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71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73014"/>
            <a:ext cx="8596668" cy="957385"/>
          </a:xfrm>
        </p:spPr>
        <p:txBody>
          <a:bodyPr/>
          <a:lstStyle/>
          <a:p>
            <a:pPr algn="ctr"/>
            <a:r>
              <a:rPr lang="cs-CZ" dirty="0" smtClean="0"/>
              <a:t>KOSTEL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" y="2691667"/>
            <a:ext cx="28194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Rostoklaty – kostel sv. Martina – Kolínsko – Cesty a památ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45" y="2152364"/>
            <a:ext cx="5518394" cy="3678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776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008184"/>
            <a:ext cx="8596668" cy="922215"/>
          </a:xfrm>
        </p:spPr>
        <p:txBody>
          <a:bodyPr/>
          <a:lstStyle/>
          <a:p>
            <a:pPr algn="ctr"/>
            <a:r>
              <a:rPr lang="cs-CZ" dirty="0" smtClean="0"/>
              <a:t>VEŘEJNÉ TÁBOŘIŠTĚ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2" y="2856890"/>
            <a:ext cx="18288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Kam pod stan k vodě? Tipy na vodácké kempy a tábořiště v Česku – Kudy z n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76" y="1900710"/>
            <a:ext cx="6603268" cy="4369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89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019908"/>
            <a:ext cx="8596668" cy="910492"/>
          </a:xfrm>
        </p:spPr>
        <p:txBody>
          <a:bodyPr/>
          <a:lstStyle/>
          <a:p>
            <a:pPr algn="ctr"/>
            <a:r>
              <a:rPr lang="cs-CZ" dirty="0" smtClean="0"/>
              <a:t>TURISTICKÉ INFORMACE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3" y="2616322"/>
            <a:ext cx="2647552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Turistické infocentrum Cheb (Informační centrum) • Mapy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23" y="1921934"/>
            <a:ext cx="6502490" cy="4334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19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14400"/>
            <a:ext cx="8596668" cy="1016000"/>
          </a:xfrm>
        </p:spPr>
        <p:txBody>
          <a:bodyPr/>
          <a:lstStyle/>
          <a:p>
            <a:pPr algn="ctr"/>
            <a:r>
              <a:rPr lang="cs-CZ" dirty="0" smtClean="0"/>
              <a:t>MUZEUM, GALERIE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4" y="2323208"/>
            <a:ext cx="3106616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2" descr="https://cdn.kudyznudy.cz/files/59/599943d7-05c7-484e-9a13-e8db966b8698.webp?v=2024100911361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304" name="Picture 16" descr="Paměť Semilska přiblíží lidem historii města - Krkonošský den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9" y="2092128"/>
            <a:ext cx="6351209" cy="3568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4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19150"/>
            <a:ext cx="8596668" cy="1111250"/>
          </a:xfrm>
        </p:spPr>
        <p:txBody>
          <a:bodyPr/>
          <a:lstStyle/>
          <a:p>
            <a:pPr algn="ctr"/>
            <a:r>
              <a:rPr lang="cs-CZ" dirty="0" smtClean="0"/>
              <a:t>ZŘÍCENINA</a:t>
            </a:r>
            <a:endParaRPr lang="cs-CZ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39" y="2557527"/>
            <a:ext cx="2652819" cy="257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Zřícenina hradu a zámku Zvířetice - Hrady a zříceniny hradů - Český ráj -  Bakov nad Jizero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2" y="1673533"/>
            <a:ext cx="5792100" cy="434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3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039" y="641444"/>
            <a:ext cx="8596668" cy="1043296"/>
          </a:xfrm>
        </p:spPr>
        <p:txBody>
          <a:bodyPr/>
          <a:lstStyle/>
          <a:p>
            <a:pPr algn="ctr"/>
            <a:r>
              <a:rPr lang="cs-CZ" dirty="0" smtClean="0"/>
              <a:t>MOČÁL, BAŽINA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9" y="3199025"/>
            <a:ext cx="2924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Svůj svátek dnes slaví mokřady, bažiny a močály - Ekolis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93" y="1808281"/>
            <a:ext cx="6478895" cy="4292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97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05218"/>
            <a:ext cx="8596668" cy="1125182"/>
          </a:xfrm>
        </p:spPr>
        <p:txBody>
          <a:bodyPr/>
          <a:lstStyle/>
          <a:p>
            <a:pPr algn="ctr"/>
            <a:r>
              <a:rPr lang="cs-CZ" dirty="0" smtClean="0"/>
              <a:t>VODNÍ MLÝN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670664"/>
            <a:ext cx="2564690" cy="268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Vodní mlýn jako zdroj energ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odní mlýn jako zdroj energi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Vodní mlýn jako zdroj energi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10" descr="Vodní mlýn jako zdroj energi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72" name="Picture 12" descr="Vodní mlýn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7" y="1842448"/>
            <a:ext cx="5496400" cy="412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4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23330"/>
            <a:ext cx="8596668" cy="865875"/>
          </a:xfrm>
        </p:spPr>
        <p:txBody>
          <a:bodyPr/>
          <a:lstStyle/>
          <a:p>
            <a:pPr algn="ctr"/>
            <a:r>
              <a:rPr lang="cs-CZ" dirty="0" smtClean="0"/>
              <a:t>MINERÁLNÍ PRAMEN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29" y="2352084"/>
            <a:ext cx="2281542" cy="26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Minerální pramen v Dolních Pasekách vysychá - Naše vo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1" y="1691632"/>
            <a:ext cx="6661006" cy="4318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15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863" y="431350"/>
            <a:ext cx="8596668" cy="1179773"/>
          </a:xfrm>
        </p:spPr>
        <p:txBody>
          <a:bodyPr/>
          <a:lstStyle/>
          <a:p>
            <a:pPr algn="ctr"/>
            <a:r>
              <a:rPr lang="cs-CZ" dirty="0" smtClean="0"/>
              <a:t>HRAD, ZÁMEK, TVRZ</a:t>
            </a:r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3" y="2714744"/>
            <a:ext cx="21526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Trenčínský hrad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80" y="1324520"/>
            <a:ext cx="3452198" cy="2301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větovéČesko a zámek Hluboká, Windsor střední Evropy – Kudy z nud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79" y="4005381"/>
            <a:ext cx="3912067" cy="2588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Tvrz Cuknštejn – jedna z nejlépe dochovaných tvrzí v Čechách – Kudy z nud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46" y="1329527"/>
            <a:ext cx="3597084" cy="2380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88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TURISTICKÝ ROZCESTNÍK</a:t>
            </a: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44" y="1915567"/>
            <a:ext cx="1864033" cy="38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Turistický rozcestník… - Rozcestí | Turistika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12328"/>
          <a:stretch/>
        </p:blipFill>
        <p:spPr bwMode="auto">
          <a:xfrm>
            <a:off x="4031539" y="1468710"/>
            <a:ext cx="3911458" cy="4708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60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1092" y="641105"/>
            <a:ext cx="5837766" cy="885825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MOST</a:t>
            </a:r>
            <a:endParaRPr lang="cs-CZ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4" y="2263774"/>
            <a:ext cx="3661858" cy="264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Podolský most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24" y="1990877"/>
            <a:ext cx="4258651" cy="31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32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05218"/>
            <a:ext cx="8596668" cy="1125182"/>
          </a:xfrm>
        </p:spPr>
        <p:txBody>
          <a:bodyPr/>
          <a:lstStyle/>
          <a:p>
            <a:pPr algn="ctr"/>
            <a:r>
              <a:rPr lang="cs-CZ" dirty="0" smtClean="0"/>
              <a:t>LYŽAŘSKÝ VLEK</a:t>
            </a:r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9" y="3194050"/>
            <a:ext cx="2857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Vle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64" y="1858371"/>
            <a:ext cx="5814848" cy="4361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5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64274"/>
            <a:ext cx="8596668" cy="1166125"/>
          </a:xfrm>
        </p:spPr>
        <p:txBody>
          <a:bodyPr/>
          <a:lstStyle/>
          <a:p>
            <a:pPr algn="ctr"/>
            <a:r>
              <a:rPr lang="cs-CZ" dirty="0" smtClean="0"/>
              <a:t>NAUČNÁ STEZKA</a:t>
            </a:r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3" y="2098747"/>
            <a:ext cx="2695969" cy="27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Pokladnice zážitků - Vodárenský les - naučná stez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16" y="1707677"/>
            <a:ext cx="7400259" cy="4162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928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SAMOSTATNÉ BUDOVY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7" y="2645652"/>
            <a:ext cx="27432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45" y="1790962"/>
            <a:ext cx="6611535" cy="4575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238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TURISTICKÁ STEZKA</a:t>
            </a:r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90" y="2084388"/>
            <a:ext cx="2299909" cy="344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Kulíškova naučná stezka | Valach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05" y="1630316"/>
            <a:ext cx="6115097" cy="4180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611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</a:t>
            </a:r>
            <a:r>
              <a:rPr lang="cs-CZ" dirty="0" smtClean="0"/>
              <a:t>YKLOSTEZKA</a:t>
            </a:r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5" y="2631079"/>
            <a:ext cx="3207887" cy="22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 descr="Cyklotrasy – Cyklisté vítá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5" y="1746913"/>
            <a:ext cx="6454300" cy="4302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27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36978"/>
            <a:ext cx="8596668" cy="1193421"/>
          </a:xfrm>
        </p:spPr>
        <p:txBody>
          <a:bodyPr/>
          <a:lstStyle/>
          <a:p>
            <a:pPr algn="ctr"/>
            <a:r>
              <a:rPr lang="cs-CZ" dirty="0" smtClean="0"/>
              <a:t>ŽELEZNIČNÍ STANICE</a:t>
            </a:r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6" y="3071577"/>
            <a:ext cx="2971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 descr="TURISTICKÝ MAGAZÍN - ÚVRAŤOVÉ NÁDRAŽÍ V DUB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89" y="1796387"/>
            <a:ext cx="6896432" cy="4317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336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77922"/>
            <a:ext cx="8596668" cy="1152478"/>
          </a:xfrm>
        </p:spPr>
        <p:txBody>
          <a:bodyPr/>
          <a:lstStyle/>
          <a:p>
            <a:pPr algn="ctr"/>
            <a:r>
              <a:rPr lang="cs-CZ" dirty="0" smtClean="0"/>
              <a:t>HÁJOVNA, MYSLIVNA</a:t>
            </a:r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5" y="2429136"/>
            <a:ext cx="28765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 descr="Restaurace Myslivna (Rozvadov) • Firm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73" y="2429136"/>
            <a:ext cx="5715000" cy="2638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07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ODBOČKA K VRCHOLU NEBO VYHLÍDCE</a:t>
            </a:r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3" y="2616436"/>
            <a:ext cx="2555164" cy="2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 descr="Mariina Vyhlídka - Jetřichovické skály, České Švýcars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77" y="2129050"/>
            <a:ext cx="6437744" cy="3237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72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278" y="350293"/>
            <a:ext cx="8596668" cy="1320800"/>
          </a:xfrm>
        </p:spPr>
        <p:txBody>
          <a:bodyPr/>
          <a:lstStyle/>
          <a:p>
            <a:pPr algn="ctr"/>
            <a:r>
              <a:rPr lang="cs-CZ" dirty="0" smtClean="0"/>
              <a:t>ODBOČKA KE STUDÁNCE NEBO PRAMENU</a:t>
            </a:r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91" y="1080853"/>
            <a:ext cx="2548538" cy="242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 descr="Jedlová studánka (Obecnice a okolí) - ObjevBrd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69" y="1551223"/>
            <a:ext cx="2743200" cy="487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Studánky ve městě desetiletí pustly. Nadšenci nyní mění situaci k lepšímu -  Pražský dení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42" y="3606137"/>
            <a:ext cx="5022003" cy="282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362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ODBOČKA K CHATĚ NEBO PŘÍSTŘEŠKU</a:t>
            </a:r>
            <a:endParaRPr lang="cs-CZ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05" y="1629676"/>
            <a:ext cx="22383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Chata na Malši, pronájem chaty Doudleby - ubytování Jižní Čechy, 145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9" y="1912134"/>
            <a:ext cx="4063382" cy="4428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Fotogalerie • Turistický přístřešek (Přístřešek) • Map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33" y="3850821"/>
            <a:ext cx="4108521" cy="2489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875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8473" y="726830"/>
            <a:ext cx="2827866" cy="703385"/>
          </a:xfrm>
        </p:spPr>
        <p:txBody>
          <a:bodyPr/>
          <a:lstStyle/>
          <a:p>
            <a:r>
              <a:rPr lang="cs-CZ" dirty="0" smtClean="0"/>
              <a:t>PARKOVIŠTĚ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4" y="2221087"/>
            <a:ext cx="2990089" cy="294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atravňovací dlažba pro parkoviště | Ecoraster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30" y="1994591"/>
            <a:ext cx="5345967" cy="33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25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HRANIČNÍ PŘECHOD</a:t>
            </a:r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70" y="2412645"/>
            <a:ext cx="23431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 descr="Valtický hraniční přechod už patří kraji - Břeclavský den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11" y="2043112"/>
            <a:ext cx="6000750" cy="3371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045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STÁTNÍ HRANICE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1" y="1803909"/>
            <a:ext cx="4221790" cy="106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 descr="Státní hranice – Wikiped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3" r="11622"/>
          <a:stretch/>
        </p:blipFill>
        <p:spPr bwMode="auto">
          <a:xfrm>
            <a:off x="5941564" y="1803909"/>
            <a:ext cx="3575715" cy="4210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Nástěnná mapa České republiky - slep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3" y="3118904"/>
            <a:ext cx="4839506" cy="272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31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VÝŠKOVÝ BOD</a:t>
            </a:r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7" y="2984500"/>
            <a:ext cx="25908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 descr="Základní nivelační bod Pecn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09" y="19812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83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36978"/>
            <a:ext cx="8596668" cy="1193421"/>
          </a:xfrm>
        </p:spPr>
        <p:txBody>
          <a:bodyPr/>
          <a:lstStyle/>
          <a:p>
            <a:pPr algn="ctr"/>
            <a:r>
              <a:rPr lang="cs-CZ" dirty="0" smtClean="0"/>
              <a:t>VINICE</a:t>
            </a:r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2" y="2379663"/>
            <a:ext cx="28194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 descr="10 nejkrásnějších vinařských oblastí | Blog Invi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74" y="1721798"/>
            <a:ext cx="6498881" cy="4337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884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VEŘEJNÉ KOUPALIŠTĚ</a:t>
            </a:r>
            <a:endParaRPr lang="cs-CZ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7" y="3075841"/>
            <a:ext cx="28289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 descr="Koupaliště Ládví – Kudy z n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1849271"/>
            <a:ext cx="6899843" cy="456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45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77922"/>
            <a:ext cx="8596668" cy="1152478"/>
          </a:xfrm>
        </p:spPr>
        <p:txBody>
          <a:bodyPr/>
          <a:lstStyle/>
          <a:p>
            <a:pPr algn="ctr"/>
            <a:r>
              <a:rPr lang="cs-CZ" dirty="0" smtClean="0"/>
              <a:t>AUTOCAMPING</a:t>
            </a:r>
            <a:endParaRPr lang="cs-CZ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9" y="2684321"/>
            <a:ext cx="22479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 descr="Nejlepší Kempy Středočeský kraj | eKempy.cz &gt; autokempy, apartmány,  bungalovy, mobilní domy, chatky, ubytování v Č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3676698" y="1886755"/>
            <a:ext cx="6096000" cy="4350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35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32512"/>
            <a:ext cx="8596668" cy="1097887"/>
          </a:xfrm>
        </p:spPr>
        <p:txBody>
          <a:bodyPr/>
          <a:lstStyle/>
          <a:p>
            <a:pPr algn="ctr"/>
            <a:r>
              <a:rPr lang="cs-CZ" dirty="0" smtClean="0"/>
              <a:t>PAMÁTKA UNESCO</a:t>
            </a:r>
            <a:endParaRPr lang="cs-CZ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2" y="1764687"/>
            <a:ext cx="23050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 descr="Památky UNESCO v České republice | Blog Invi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39" y="1935520"/>
            <a:ext cx="5890383" cy="3967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Památky UNESCO v ČR | Mojekvizy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0" y="4267642"/>
            <a:ext cx="3365793" cy="19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85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64274"/>
            <a:ext cx="8596668" cy="1166125"/>
          </a:xfrm>
        </p:spPr>
        <p:txBody>
          <a:bodyPr/>
          <a:lstStyle/>
          <a:p>
            <a:pPr algn="ctr"/>
            <a:r>
              <a:rPr lang="cs-CZ" dirty="0" smtClean="0"/>
              <a:t>KAPLE</a:t>
            </a:r>
            <a:endParaRPr lang="cs-CZ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50" y="2657310"/>
            <a:ext cx="18954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 descr="Verušice - kaple | Památky a příroda Karlovar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03" y="1484179"/>
            <a:ext cx="3638502" cy="4851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78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41696"/>
            <a:ext cx="8596668" cy="988704"/>
          </a:xfrm>
        </p:spPr>
        <p:txBody>
          <a:bodyPr/>
          <a:lstStyle/>
          <a:p>
            <a:pPr algn="ctr"/>
            <a:r>
              <a:rPr lang="cs-CZ" dirty="0" smtClean="0"/>
              <a:t>POMNÍK</a:t>
            </a:r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0" y="3096668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 descr="pomník bitvy r. 1813, zv. Kleistův - Památkový Kata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62" y="1787857"/>
            <a:ext cx="6390529" cy="421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21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00752"/>
            <a:ext cx="8596668" cy="1029648"/>
          </a:xfrm>
        </p:spPr>
        <p:txBody>
          <a:bodyPr/>
          <a:lstStyle/>
          <a:p>
            <a:pPr algn="ctr"/>
            <a:r>
              <a:rPr lang="cs-CZ" dirty="0" smtClean="0"/>
              <a:t>ORIENTAČNĚ DŮLEŽITÝ STROM</a:t>
            </a:r>
            <a:endParaRPr lang="cs-CZ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67" y="2737703"/>
            <a:ext cx="25622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 descr="Památné stromy | zivpro.trebic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76" y="2032332"/>
            <a:ext cx="5340586" cy="3994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56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HOTEL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4" y="2297722"/>
            <a:ext cx="3565113" cy="29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otely a ubytování Železný Brod | Hotel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r="11219"/>
          <a:stretch/>
        </p:blipFill>
        <p:spPr bwMode="auto">
          <a:xfrm>
            <a:off x="4794737" y="1957754"/>
            <a:ext cx="4981840" cy="330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95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28048"/>
            <a:ext cx="8596668" cy="1002352"/>
          </a:xfrm>
        </p:spPr>
        <p:txBody>
          <a:bodyPr/>
          <a:lstStyle/>
          <a:p>
            <a:pPr algn="ctr"/>
            <a:r>
              <a:rPr lang="cs-CZ" dirty="0" smtClean="0"/>
              <a:t>PŘÍRODNÍ ZAJÍMAVOST</a:t>
            </a:r>
            <a:endParaRPr lang="cs-CZ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97" y="2723984"/>
            <a:ext cx="23145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Přírodní zajímavosti v České republ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Přírodní zajímavosti v České republi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9944" name="Picture 8" descr="Štítek: národní přírodní památky | Naučné-stezk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24" y="1765702"/>
            <a:ext cx="6485090" cy="4539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51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59808"/>
            <a:ext cx="8596668" cy="1070591"/>
          </a:xfrm>
        </p:spPr>
        <p:txBody>
          <a:bodyPr/>
          <a:lstStyle/>
          <a:p>
            <a:pPr algn="ctr"/>
            <a:r>
              <a:rPr lang="cs-CZ" dirty="0" smtClean="0"/>
              <a:t>STEZKA PRO BĚŽKAŘE</a:t>
            </a:r>
            <a:endParaRPr lang="cs-CZ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05" y="2159593"/>
            <a:ext cx="2260244" cy="339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35 tipů, kam vyrazit na horách na běžky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66" name="Picture 6" descr="Jak vybrat běžky? | Rogelli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66" y="1976485"/>
            <a:ext cx="5943600" cy="3762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6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JESKYNĚ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845084"/>
            <a:ext cx="4190635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kárna (jeskyně)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52" y="2234009"/>
            <a:ext cx="4821077" cy="361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6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PRAMEN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07" y="2108811"/>
            <a:ext cx="1729154" cy="331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30" name="Picture 10" descr="Prameň na ulici pod Orlíkom, Ľubochňa – Ružombero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/>
        </p:blipFill>
        <p:spPr bwMode="auto">
          <a:xfrm>
            <a:off x="4243747" y="1501470"/>
            <a:ext cx="3798446" cy="4880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01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37846"/>
            <a:ext cx="8596668" cy="992554"/>
          </a:xfrm>
        </p:spPr>
        <p:txBody>
          <a:bodyPr/>
          <a:lstStyle/>
          <a:p>
            <a:pPr algn="ctr"/>
            <a:r>
              <a:rPr lang="cs-CZ" dirty="0" smtClean="0"/>
              <a:t>RESTAURACE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2" y="2790093"/>
            <a:ext cx="3508141" cy="247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Restaurace Železný Brod • Firmy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36" y="1934306"/>
            <a:ext cx="5236307" cy="3927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68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019908"/>
            <a:ext cx="8596668" cy="910492"/>
          </a:xfrm>
        </p:spPr>
        <p:txBody>
          <a:bodyPr/>
          <a:lstStyle/>
          <a:p>
            <a:pPr algn="ctr"/>
            <a:r>
              <a:rPr lang="cs-CZ" dirty="0" smtClean="0"/>
              <a:t>NEMOCNICE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4" y="2611438"/>
            <a:ext cx="2745032" cy="273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Informace o nemocnici | Fakultní nemocnice Ostrav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4" r="33056"/>
          <a:stretch/>
        </p:blipFill>
        <p:spPr bwMode="auto">
          <a:xfrm>
            <a:off x="4452924" y="1856970"/>
            <a:ext cx="5171721" cy="4242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61292"/>
            <a:ext cx="8596668" cy="969108"/>
          </a:xfrm>
        </p:spPr>
        <p:txBody>
          <a:bodyPr/>
          <a:lstStyle/>
          <a:p>
            <a:pPr algn="ctr"/>
            <a:r>
              <a:rPr lang="cs-CZ" dirty="0" smtClean="0"/>
              <a:t>PROPAST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6" y="3200154"/>
            <a:ext cx="27908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Ve vodě Hranické propasti našli mrtvolu - Hranický den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45" y="2223842"/>
            <a:ext cx="6000750" cy="3371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548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</TotalTime>
  <Words>86</Words>
  <Application>Microsoft Office PowerPoint</Application>
  <PresentationFormat>Vlastní</PresentationFormat>
  <Paragraphs>41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Fazeta</vt:lpstr>
      <vt:lpstr>TURISTICKÉ A TOPOGRAFICKÉ ZNAČKY</vt:lpstr>
      <vt:lpstr>MOST</vt:lpstr>
      <vt:lpstr>PARKOVIŠTĚ</vt:lpstr>
      <vt:lpstr>HOTEL</vt:lpstr>
      <vt:lpstr>JESKYNĚ</vt:lpstr>
      <vt:lpstr>PRAMEN</vt:lpstr>
      <vt:lpstr>RESTAURACE</vt:lpstr>
      <vt:lpstr>NEMOCNICE</vt:lpstr>
      <vt:lpstr>PROPAST</vt:lpstr>
      <vt:lpstr>KOSTEL</vt:lpstr>
      <vt:lpstr>VEŘEJNÉ TÁBOŘIŠTĚ</vt:lpstr>
      <vt:lpstr>TURISTICKÉ INFORMACE</vt:lpstr>
      <vt:lpstr>MUZEUM, GALERIE</vt:lpstr>
      <vt:lpstr>ZŘÍCENINA</vt:lpstr>
      <vt:lpstr>MOČÁL, BAŽINA</vt:lpstr>
      <vt:lpstr>VODNÍ MLÝN</vt:lpstr>
      <vt:lpstr>MINERÁLNÍ PRAMEN</vt:lpstr>
      <vt:lpstr>HRAD, ZÁMEK, TVRZ</vt:lpstr>
      <vt:lpstr>TURISTICKÝ ROZCESTNÍK</vt:lpstr>
      <vt:lpstr>LYŽAŘSKÝ VLEK</vt:lpstr>
      <vt:lpstr>NAUČNÁ STEZKA</vt:lpstr>
      <vt:lpstr>SAMOSTATNÉ BUDOVY</vt:lpstr>
      <vt:lpstr>TURISTICKÁ STEZKA</vt:lpstr>
      <vt:lpstr>CYKLOSTEZKA</vt:lpstr>
      <vt:lpstr>ŽELEZNIČNÍ STANICE</vt:lpstr>
      <vt:lpstr>HÁJOVNA, MYSLIVNA</vt:lpstr>
      <vt:lpstr>ODBOČKA K VRCHOLU NEBO VYHLÍDCE</vt:lpstr>
      <vt:lpstr>ODBOČKA KE STUDÁNCE NEBO PRAMENU</vt:lpstr>
      <vt:lpstr>ODBOČKA K CHATĚ NEBO PŘÍSTŘEŠKU</vt:lpstr>
      <vt:lpstr>HRANIČNÍ PŘECHOD</vt:lpstr>
      <vt:lpstr>STÁTNÍ HRANICE</vt:lpstr>
      <vt:lpstr>VÝŠKOVÝ BOD</vt:lpstr>
      <vt:lpstr>VINICE</vt:lpstr>
      <vt:lpstr>VEŘEJNÉ KOUPALIŠTĚ</vt:lpstr>
      <vt:lpstr>AUTOCAMPING</vt:lpstr>
      <vt:lpstr>PAMÁTKA UNESCO</vt:lpstr>
      <vt:lpstr>KAPLE</vt:lpstr>
      <vt:lpstr>POMNÍK</vt:lpstr>
      <vt:lpstr>ORIENTAČNĚ DŮLEŽITÝ STROM</vt:lpstr>
      <vt:lpstr>PŘÍRODNÍ ZAJÍMAVOST</vt:lpstr>
      <vt:lpstr>STEZKA PRO BĚŽKAŘE</vt:lpstr>
    </vt:vector>
  </TitlesOfParts>
  <Company>Okresní soud v Semilech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ZÁVOD HASIČSKÉ VŠESTRANNOSTI A BRANNOSTI</dc:title>
  <dc:creator>Justiční stráž v Semilech</dc:creator>
  <cp:lastModifiedBy>Kuba</cp:lastModifiedBy>
  <cp:revision>22</cp:revision>
  <dcterms:created xsi:type="dcterms:W3CDTF">2024-02-05T10:00:51Z</dcterms:created>
  <dcterms:modified xsi:type="dcterms:W3CDTF">2025-02-19T13:32:19Z</dcterms:modified>
</cp:coreProperties>
</file>