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3" r:id="rId20"/>
    <p:sldId id="274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-300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5647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9911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35007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00149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39949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91024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00827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8533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3974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6615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4005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2873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2782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1745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0926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273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DD97D-0B1A-44A5-AE89-3D2292A37D59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0927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78303" y="4750489"/>
            <a:ext cx="8419137" cy="1646302"/>
          </a:xfrm>
        </p:spPr>
        <p:txBody>
          <a:bodyPr/>
          <a:lstStyle/>
          <a:p>
            <a:pPr algn="ctr"/>
            <a:r>
              <a:rPr lang="cs-CZ" dirty="0" smtClean="0"/>
              <a:t>TECHNICKÉ PROSTŘEDKY </a:t>
            </a:r>
            <a:br>
              <a:rPr lang="cs-CZ" dirty="0" smtClean="0"/>
            </a:br>
            <a:r>
              <a:rPr lang="cs-CZ" dirty="0" smtClean="0"/>
              <a:t>POŽÁRNÍ OCHRANY 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TEST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9838">
            <a:off x="1289885" y="4797716"/>
            <a:ext cx="1103600" cy="1132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19522">
            <a:off x="1474066" y="852832"/>
            <a:ext cx="2053712" cy="7495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53368" y="823544"/>
            <a:ext cx="2151371" cy="1156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foregroundMark x1="58824" y1="9938" x2="58824" y2="9938"/>
                        <a14:foregroundMark x1="60294" y1="6522" x2="60294" y2="6522"/>
                        <a14:foregroundMark x1="29412" y1="72360" x2="29412" y2="72360"/>
                        <a14:foregroundMark x1="27451" y1="61491" x2="27451" y2="61491"/>
                        <a14:foregroundMark x1="22712" y1="64907" x2="22712" y2="64907"/>
                        <a14:foregroundMark x1="32026" y1="63665" x2="32026" y2="63665"/>
                        <a14:foregroundMark x1="30556" y1="85404" x2="30556" y2="854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157106">
            <a:off x="8725056" y="4513012"/>
            <a:ext cx="2544769" cy="1341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7717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4274" y="1514657"/>
            <a:ext cx="3615154" cy="3334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bdélník 5"/>
          <p:cNvSpPr/>
          <p:nvPr/>
        </p:nvSpPr>
        <p:spPr>
          <a:xfrm>
            <a:off x="6652599" y="3754179"/>
            <a:ext cx="5902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9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055819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3669" y="2016370"/>
            <a:ext cx="3754617" cy="2637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bdélník 5"/>
          <p:cNvSpPr/>
          <p:nvPr/>
        </p:nvSpPr>
        <p:spPr>
          <a:xfrm>
            <a:off x="6246362" y="3764140"/>
            <a:ext cx="120951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10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89548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396981" y="2516791"/>
            <a:ext cx="4180422" cy="1881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bdélník 5"/>
          <p:cNvSpPr/>
          <p:nvPr/>
        </p:nvSpPr>
        <p:spPr>
          <a:xfrm>
            <a:off x="5120946" y="4455802"/>
            <a:ext cx="120951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11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451651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661614" y="2084709"/>
            <a:ext cx="4995395" cy="251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bdélník 5"/>
          <p:cNvSpPr/>
          <p:nvPr/>
        </p:nvSpPr>
        <p:spPr>
          <a:xfrm>
            <a:off x="4921655" y="4711948"/>
            <a:ext cx="120951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12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686228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189416" y="1670776"/>
            <a:ext cx="4506058" cy="3298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bdélník 5"/>
          <p:cNvSpPr/>
          <p:nvPr/>
        </p:nvSpPr>
        <p:spPr>
          <a:xfrm>
            <a:off x="6246361" y="4502694"/>
            <a:ext cx="120951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13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648596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641218">
            <a:off x="2002816" y="2152232"/>
            <a:ext cx="5291204" cy="1931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bdélník 5"/>
          <p:cNvSpPr/>
          <p:nvPr/>
        </p:nvSpPr>
        <p:spPr>
          <a:xfrm>
            <a:off x="5226454" y="4432355"/>
            <a:ext cx="120951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14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438094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5009" y="1368105"/>
            <a:ext cx="3117606" cy="4042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bdélník 5"/>
          <p:cNvSpPr/>
          <p:nvPr/>
        </p:nvSpPr>
        <p:spPr>
          <a:xfrm>
            <a:off x="5507809" y="4139278"/>
            <a:ext cx="120951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15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477987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811" y="1523999"/>
            <a:ext cx="3888053" cy="3304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bdélník 5"/>
          <p:cNvSpPr/>
          <p:nvPr/>
        </p:nvSpPr>
        <p:spPr>
          <a:xfrm>
            <a:off x="6246362" y="3764140"/>
            <a:ext cx="120951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16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131981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427" y="1711569"/>
            <a:ext cx="4252265" cy="3204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bdélník 5"/>
          <p:cNvSpPr/>
          <p:nvPr/>
        </p:nvSpPr>
        <p:spPr>
          <a:xfrm>
            <a:off x="6246362" y="3764140"/>
            <a:ext cx="120951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17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365222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601" y="2680634"/>
            <a:ext cx="5269153" cy="1832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bdélník 5"/>
          <p:cNvSpPr/>
          <p:nvPr/>
        </p:nvSpPr>
        <p:spPr>
          <a:xfrm>
            <a:off x="6686997" y="4389928"/>
            <a:ext cx="120951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18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3339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630" y="2436269"/>
            <a:ext cx="4872957" cy="1548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bdélník 3"/>
          <p:cNvSpPr/>
          <p:nvPr/>
        </p:nvSpPr>
        <p:spPr>
          <a:xfrm>
            <a:off x="7242825" y="3752782"/>
            <a:ext cx="5902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612168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934" y="2256693"/>
            <a:ext cx="5825942" cy="2362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bdélník 5"/>
          <p:cNvSpPr/>
          <p:nvPr/>
        </p:nvSpPr>
        <p:spPr>
          <a:xfrm>
            <a:off x="6469100" y="4247490"/>
            <a:ext cx="120951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19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90300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697" y="1664679"/>
            <a:ext cx="4373224" cy="3067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bdélník 5"/>
          <p:cNvSpPr/>
          <p:nvPr/>
        </p:nvSpPr>
        <p:spPr>
          <a:xfrm>
            <a:off x="6591164" y="4225805"/>
            <a:ext cx="120951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r>
              <a:rPr lang="cs-CZ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0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20124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9730" y="1735016"/>
            <a:ext cx="2942435" cy="3019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bdélník 5"/>
          <p:cNvSpPr/>
          <p:nvPr/>
        </p:nvSpPr>
        <p:spPr>
          <a:xfrm>
            <a:off x="7242825" y="3752782"/>
            <a:ext cx="5902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6840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977" y="1863969"/>
            <a:ext cx="4636972" cy="2823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bdélník 5"/>
          <p:cNvSpPr/>
          <p:nvPr/>
        </p:nvSpPr>
        <p:spPr>
          <a:xfrm>
            <a:off x="7242825" y="3752782"/>
            <a:ext cx="5902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3344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7988" y="1230924"/>
            <a:ext cx="2815916" cy="3892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bdélník 5"/>
          <p:cNvSpPr/>
          <p:nvPr/>
        </p:nvSpPr>
        <p:spPr>
          <a:xfrm>
            <a:off x="6652599" y="4248221"/>
            <a:ext cx="5902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69367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2785" y="1887415"/>
            <a:ext cx="5408787" cy="2291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bdélník 5"/>
          <p:cNvSpPr/>
          <p:nvPr/>
        </p:nvSpPr>
        <p:spPr>
          <a:xfrm>
            <a:off x="7242825" y="3752782"/>
            <a:ext cx="5902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92362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372724" y="1973818"/>
            <a:ext cx="4225591" cy="2236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bdélník 5"/>
          <p:cNvSpPr/>
          <p:nvPr/>
        </p:nvSpPr>
        <p:spPr>
          <a:xfrm>
            <a:off x="5894671" y="4214447"/>
            <a:ext cx="5902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6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85468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718" y="2280506"/>
            <a:ext cx="5403531" cy="1728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bdélník 5"/>
          <p:cNvSpPr/>
          <p:nvPr/>
        </p:nvSpPr>
        <p:spPr>
          <a:xfrm>
            <a:off x="7242825" y="3752782"/>
            <a:ext cx="5902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7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87511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0207" y="1746738"/>
            <a:ext cx="4205020" cy="27849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bdélník 5"/>
          <p:cNvSpPr/>
          <p:nvPr/>
        </p:nvSpPr>
        <p:spPr>
          <a:xfrm>
            <a:off x="7242825" y="3752782"/>
            <a:ext cx="5902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8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53543165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Faz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</TotalTime>
  <Words>22</Words>
  <Application>Microsoft Office PowerPoint</Application>
  <PresentationFormat>Vlastní</PresentationFormat>
  <Paragraphs>21</Paragraphs>
  <Slides>21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2" baseType="lpstr">
      <vt:lpstr>Fazeta</vt:lpstr>
      <vt:lpstr>TECHNICKÉ PROSTŘEDKY  POŽÁRNÍ OCHRANY   TEST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Okresní soud v Semilech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ZÁVOD HASIČSKÉ VŠESTRANNOSTI A BRANNOSTI</dc:title>
  <dc:creator>Justiční stráž v Semilech</dc:creator>
  <cp:lastModifiedBy>Kuba</cp:lastModifiedBy>
  <cp:revision>11</cp:revision>
  <dcterms:created xsi:type="dcterms:W3CDTF">2024-02-05T10:00:51Z</dcterms:created>
  <dcterms:modified xsi:type="dcterms:W3CDTF">2025-02-19T13:39:08Z</dcterms:modified>
  <cp:contentStatus/>
</cp:coreProperties>
</file>