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260" r:id="rId9"/>
    <p:sldId id="280" r:id="rId10"/>
    <p:sldId id="261" r:id="rId11"/>
    <p:sldId id="281" r:id="rId12"/>
    <p:sldId id="262" r:id="rId13"/>
    <p:sldId id="282" r:id="rId14"/>
    <p:sldId id="263" r:id="rId15"/>
    <p:sldId id="283" r:id="rId16"/>
    <p:sldId id="264" r:id="rId17"/>
    <p:sldId id="284" r:id="rId18"/>
    <p:sldId id="265" r:id="rId19"/>
    <p:sldId id="285" r:id="rId20"/>
    <p:sldId id="266" r:id="rId21"/>
    <p:sldId id="286" r:id="rId22"/>
    <p:sldId id="267" r:id="rId23"/>
    <p:sldId id="287" r:id="rId24"/>
    <p:sldId id="268" r:id="rId25"/>
    <p:sldId id="288" r:id="rId26"/>
    <p:sldId id="269" r:id="rId27"/>
    <p:sldId id="289" r:id="rId28"/>
    <p:sldId id="270" r:id="rId29"/>
    <p:sldId id="290" r:id="rId30"/>
    <p:sldId id="271" r:id="rId31"/>
    <p:sldId id="291" r:id="rId32"/>
    <p:sldId id="272" r:id="rId33"/>
    <p:sldId id="292" r:id="rId34"/>
    <p:sldId id="275" r:id="rId35"/>
    <p:sldId id="293" r:id="rId36"/>
    <p:sldId id="273" r:id="rId37"/>
    <p:sldId id="294" r:id="rId38"/>
    <p:sldId id="274" r:id="rId39"/>
    <p:sldId id="295" r:id="rId40"/>
    <p:sldId id="276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64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91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00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01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994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10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08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53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97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61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00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87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78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74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92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7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92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6585" y="4809437"/>
            <a:ext cx="9720399" cy="1646302"/>
          </a:xfrm>
        </p:spPr>
        <p:txBody>
          <a:bodyPr/>
          <a:lstStyle/>
          <a:p>
            <a:pPr algn="ctr"/>
            <a:r>
              <a:rPr lang="cs-CZ" dirty="0" smtClean="0"/>
              <a:t>TECHNICKÉ PROSTŘEDKY </a:t>
            </a:r>
            <a:br>
              <a:rPr lang="cs-CZ" dirty="0" smtClean="0"/>
            </a:br>
            <a:r>
              <a:rPr lang="cs-CZ" dirty="0" smtClean="0"/>
              <a:t>POŽÁRNÍ </a:t>
            </a:r>
            <a:r>
              <a:rPr lang="cs-CZ" dirty="0" smtClean="0"/>
              <a:t>OCHRANY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HÁDAČKA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838">
            <a:off x="1175540" y="5020787"/>
            <a:ext cx="1103600" cy="113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522">
            <a:off x="1474066" y="512864"/>
            <a:ext cx="2053712" cy="74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0999" y="284340"/>
            <a:ext cx="2151371" cy="115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824" y1="9938" x2="58824" y2="9938"/>
                        <a14:foregroundMark x1="60294" y1="6522" x2="60294" y2="6522"/>
                        <a14:foregroundMark x1="29412" y1="72360" x2="29412" y2="72360"/>
                        <a14:foregroundMark x1="27451" y1="61491" x2="27451" y2="61491"/>
                        <a14:foregroundMark x1="22712" y1="64907" x2="22712" y2="64907"/>
                        <a14:foregroundMark x1="32026" y1="63665" x2="32026" y2="63665"/>
                        <a14:foregroundMark x1="30556" y1="85404" x2="30556" y2="85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7106">
            <a:off x="8818843" y="4286240"/>
            <a:ext cx="2544769" cy="134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71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77" y="2392100"/>
            <a:ext cx="5504226" cy="233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36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SACÍ KOŠ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8" y="2298316"/>
            <a:ext cx="4439061" cy="188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6462" y="1506413"/>
            <a:ext cx="4360985" cy="436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20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27449" y="2113436"/>
            <a:ext cx="4226978" cy="223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46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9057" y="797169"/>
            <a:ext cx="8596668" cy="1320800"/>
          </a:xfrm>
        </p:spPr>
        <p:txBody>
          <a:bodyPr/>
          <a:lstStyle/>
          <a:p>
            <a:r>
              <a:rPr lang="cs-CZ" dirty="0" smtClean="0"/>
              <a:t>POŽÁRNÍ AUTOMOBIL /NAPŘ. CAS 25/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1025" y="3481020"/>
            <a:ext cx="3434955" cy="18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642773"/>
            <a:ext cx="45148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98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84" y="2280507"/>
            <a:ext cx="5440172" cy="174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51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723"/>
          </a:xfrm>
        </p:spPr>
        <p:txBody>
          <a:bodyPr/>
          <a:lstStyle/>
          <a:p>
            <a:pPr algn="ctr"/>
            <a:r>
              <a:rPr lang="cs-CZ" dirty="0" smtClean="0"/>
              <a:t>SAVICE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95" y="2280507"/>
            <a:ext cx="3937854" cy="125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84" y="4029442"/>
            <a:ext cx="7269876" cy="149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111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56" y="1828800"/>
            <a:ext cx="4081114" cy="270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4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SBĚRAČ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9" y="2607652"/>
            <a:ext cx="29051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8572" flipH="1">
            <a:off x="4759570" y="1920429"/>
            <a:ext cx="4111504" cy="329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1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75" y="2067292"/>
            <a:ext cx="3481387" cy="321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581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PŘETLAKOVÝ VENTIL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90" y="2442430"/>
            <a:ext cx="26955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07" y="1682262"/>
            <a:ext cx="4006362" cy="40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45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871421"/>
            <a:ext cx="36576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216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93" y="1969477"/>
            <a:ext cx="3921512" cy="27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548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PŘENOSNÝ AGREGÁT </a:t>
            </a:r>
            <a:br>
              <a:rPr lang="cs-CZ" dirty="0" smtClean="0"/>
            </a:br>
            <a:r>
              <a:rPr lang="cs-CZ" dirty="0" smtClean="0"/>
              <a:t>/NAPŘ. POŽÁRNÍ STŘÍKAČKA/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08" y="3118705"/>
            <a:ext cx="2752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39" y="2073531"/>
            <a:ext cx="4356955" cy="358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667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02068" y="2417799"/>
            <a:ext cx="4753545" cy="213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16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HYDRANTOVÝ NÁSTAVEC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581" y="2833314"/>
            <a:ext cx="4180422" cy="188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46255" y="2620460"/>
            <a:ext cx="4610129" cy="273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464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17111" y="2416235"/>
            <a:ext cx="4179942" cy="210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622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HYDRANTOVÝ KLÍČ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3910" y="3084448"/>
            <a:ext cx="4179942" cy="210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089980" y="3093120"/>
            <a:ext cx="4278924" cy="198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111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19877" y="1647083"/>
            <a:ext cx="4154365" cy="304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859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NASTAVOVACÍ ŽEBŘÍK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6481" y="3033713"/>
            <a:ext cx="31623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17891" y="2966854"/>
            <a:ext cx="4610101" cy="180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297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218">
            <a:off x="2489328" y="2307095"/>
            <a:ext cx="5126735" cy="187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809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ZÁCHRANNÉ LANO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218">
            <a:off x="398951" y="2937365"/>
            <a:ext cx="39147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03" y="1704869"/>
            <a:ext cx="4303468" cy="39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18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PLNOPROUDÁ PROUDNICE C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8" y="1968744"/>
            <a:ext cx="36576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148" flipH="1">
            <a:off x="2546289" y="3366870"/>
            <a:ext cx="4543791" cy="244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832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17" y="1395047"/>
            <a:ext cx="2843690" cy="368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798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HADICOVÝ MŮSTEK </a:t>
            </a:r>
            <a:br>
              <a:rPr lang="cs-CZ" dirty="0" smtClean="0"/>
            </a:br>
            <a:r>
              <a:rPr lang="cs-CZ" dirty="0" smtClean="0"/>
              <a:t>/PŘEJEZDOVÝ MŮSTEK/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94" y="2434004"/>
            <a:ext cx="2132867" cy="276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66" y="2561201"/>
            <a:ext cx="4637390" cy="251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637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811" y="1770186"/>
            <a:ext cx="3598357" cy="305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198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PLOVOUCÍ MOTOROVÁ STŘÍKAČKA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95" y="2780202"/>
            <a:ext cx="24098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83" y="1813079"/>
            <a:ext cx="4566872" cy="352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178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12" y="1840522"/>
            <a:ext cx="4081144" cy="307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522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363589" cy="1320800"/>
          </a:xfrm>
        </p:spPr>
        <p:txBody>
          <a:bodyPr/>
          <a:lstStyle/>
          <a:p>
            <a:r>
              <a:rPr lang="cs-CZ" dirty="0" smtClean="0"/>
              <a:t>PŘENOSNÝ HASICÍ </a:t>
            </a:r>
            <a:br>
              <a:rPr lang="cs-CZ" dirty="0" smtClean="0"/>
            </a:br>
            <a:r>
              <a:rPr lang="cs-CZ" dirty="0" smtClean="0"/>
              <a:t>PŘÍSTROJ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27" y="2410923"/>
            <a:ext cx="33242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34501" y="1999090"/>
            <a:ext cx="4992200" cy="2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272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91" y="2403230"/>
            <a:ext cx="5898174" cy="205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339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PŘIMĚŠOVAČ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953">
            <a:off x="2948721" y="1582616"/>
            <a:ext cx="4010757" cy="139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415421"/>
            <a:ext cx="4178178" cy="273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60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15" y="2051539"/>
            <a:ext cx="6150312" cy="249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030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MOTOROVÁ ŘETĚZOVÁ PILA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45" y="1513377"/>
            <a:ext cx="45339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5091" y="3504102"/>
            <a:ext cx="4716707" cy="25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89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28" y="1852247"/>
            <a:ext cx="3068115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840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1" y="1887413"/>
            <a:ext cx="4256229" cy="29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124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NÁDOBA /KANYSTR/ NA PĚNIDLO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43" y="2477599"/>
            <a:ext cx="33813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32049" y="2404675"/>
            <a:ext cx="4257713" cy="288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10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HADICE V KOTOUČI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14" y="2332892"/>
            <a:ext cx="2359732" cy="242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48" y="1952625"/>
            <a:ext cx="29527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9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50" y="1775314"/>
            <a:ext cx="4328962" cy="263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34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ROZDĚLOVAČ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69" y="2596662"/>
            <a:ext cx="29718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9" y="1691787"/>
            <a:ext cx="4384431" cy="438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83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679" y="1406769"/>
            <a:ext cx="2595392" cy="358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36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24881" cy="1320800"/>
          </a:xfrm>
        </p:spPr>
        <p:txBody>
          <a:bodyPr/>
          <a:lstStyle/>
          <a:p>
            <a:pPr algn="ctr"/>
            <a:r>
              <a:rPr lang="cs-CZ" dirty="0" smtClean="0"/>
              <a:t>RUČNÍ STŘÍKAČKA</a:t>
            </a:r>
            <a:br>
              <a:rPr lang="cs-CZ" dirty="0" smtClean="0"/>
            </a:br>
            <a:r>
              <a:rPr lang="cs-CZ" dirty="0" smtClean="0"/>
              <a:t>/DŽBEROVÁ STŘÍKAČKA/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41" y="2290030"/>
            <a:ext cx="2134466" cy="295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21081" y="1969476"/>
            <a:ext cx="5449912" cy="287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04852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52</Words>
  <Application>Microsoft Office PowerPoint</Application>
  <PresentationFormat>Vlastní</PresentationFormat>
  <Paragraphs>21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Fazeta</vt:lpstr>
      <vt:lpstr>TECHNICKÉ PROSTŘEDKY  POŽÁRNÍ OCHRANY  HÁDAČKA </vt:lpstr>
      <vt:lpstr>Prezentace aplikace PowerPoint</vt:lpstr>
      <vt:lpstr>PLNOPROUDÁ PROUDNICE C</vt:lpstr>
      <vt:lpstr>Prezentace aplikace PowerPoint</vt:lpstr>
      <vt:lpstr>HADICE V KOTOUČI</vt:lpstr>
      <vt:lpstr>Prezentace aplikace PowerPoint</vt:lpstr>
      <vt:lpstr>ROZDĚLOVAČ</vt:lpstr>
      <vt:lpstr>Prezentace aplikace PowerPoint</vt:lpstr>
      <vt:lpstr>RUČNÍ STŘÍKAČKA /DŽBEROVÁ STŘÍKAČKA/</vt:lpstr>
      <vt:lpstr>Prezentace aplikace PowerPoint</vt:lpstr>
      <vt:lpstr>SACÍ KOŠ</vt:lpstr>
      <vt:lpstr>Prezentace aplikace PowerPoint</vt:lpstr>
      <vt:lpstr>POŽÁRNÍ AUTOMOBIL /NAPŘ. CAS 25/</vt:lpstr>
      <vt:lpstr>Prezentace aplikace PowerPoint</vt:lpstr>
      <vt:lpstr>SAVICE</vt:lpstr>
      <vt:lpstr>Prezentace aplikace PowerPoint</vt:lpstr>
      <vt:lpstr>SBĚRAČ</vt:lpstr>
      <vt:lpstr>Prezentace aplikace PowerPoint</vt:lpstr>
      <vt:lpstr>PŘETLAKOVÝ VENTIL</vt:lpstr>
      <vt:lpstr>Prezentace aplikace PowerPoint</vt:lpstr>
      <vt:lpstr>PŘENOSNÝ AGREGÁT  /NAPŘ. POŽÁRNÍ STŘÍKAČKA/</vt:lpstr>
      <vt:lpstr>Prezentace aplikace PowerPoint</vt:lpstr>
      <vt:lpstr>HYDRANTOVÝ NÁSTAVEC</vt:lpstr>
      <vt:lpstr>Prezentace aplikace PowerPoint</vt:lpstr>
      <vt:lpstr>HYDRANTOVÝ KLÍČ</vt:lpstr>
      <vt:lpstr>Prezentace aplikace PowerPoint</vt:lpstr>
      <vt:lpstr>NASTAVOVACÍ ŽEBŘÍK</vt:lpstr>
      <vt:lpstr>Prezentace aplikace PowerPoint</vt:lpstr>
      <vt:lpstr>ZÁCHRANNÉ LANO</vt:lpstr>
      <vt:lpstr>Prezentace aplikace PowerPoint</vt:lpstr>
      <vt:lpstr>HADICOVÝ MŮSTEK  /PŘEJEZDOVÝ MŮSTEK/</vt:lpstr>
      <vt:lpstr>Prezentace aplikace PowerPoint</vt:lpstr>
      <vt:lpstr>PLOVOUCÍ MOTOROVÁ STŘÍKAČKA</vt:lpstr>
      <vt:lpstr>Prezentace aplikace PowerPoint</vt:lpstr>
      <vt:lpstr>PŘENOSNÝ HASICÍ  PŘÍSTROJ</vt:lpstr>
      <vt:lpstr>Prezentace aplikace PowerPoint</vt:lpstr>
      <vt:lpstr>PŘIMĚŠOVAČ</vt:lpstr>
      <vt:lpstr>Prezentace aplikace PowerPoint</vt:lpstr>
      <vt:lpstr>MOTOROVÁ ŘETĚZOVÁ PILA</vt:lpstr>
      <vt:lpstr>Prezentace aplikace PowerPoint</vt:lpstr>
      <vt:lpstr>NÁDOBA /KANYSTR/ NA PĚNIDLO</vt:lpstr>
    </vt:vector>
  </TitlesOfParts>
  <Company>Okresní soud v Semilech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ZÁVOD HASIČSKÉ VŠESTRANNOSTI A BRANNOSTI</dc:title>
  <dc:creator>Justiční stráž v Semilech</dc:creator>
  <cp:lastModifiedBy>Kuba</cp:lastModifiedBy>
  <cp:revision>11</cp:revision>
  <dcterms:created xsi:type="dcterms:W3CDTF">2024-02-05T10:00:51Z</dcterms:created>
  <dcterms:modified xsi:type="dcterms:W3CDTF">2025-02-19T13:38:13Z</dcterms:modified>
  <cp:contentStatus/>
</cp:coreProperties>
</file>