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9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0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97D-0B1A-44A5-AE89-3D2292A37D59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2305" y="1970341"/>
            <a:ext cx="7766936" cy="1646302"/>
          </a:xfrm>
        </p:spPr>
        <p:txBody>
          <a:bodyPr/>
          <a:lstStyle/>
          <a:p>
            <a:pPr algn="ctr"/>
            <a:r>
              <a:rPr lang="cs-CZ" dirty="0" smtClean="0"/>
              <a:t>TECHNICKÉ PROSTŘEDKY </a:t>
            </a:r>
            <a:br>
              <a:rPr lang="cs-CZ" dirty="0" smtClean="0"/>
            </a:br>
            <a:r>
              <a:rPr lang="cs-CZ" dirty="0" smtClean="0"/>
              <a:t>POŽÁRNÍ OCHRANY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25179" y="3916904"/>
            <a:ext cx="4100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POŽÁRNÍ ÚTOK CTIF</a:t>
            </a:r>
            <a:endParaRPr lang="cs-CZ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71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503" y="902677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KLÍČ NA SPOJKY A ŠROUBENÍ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9"/>
          <a:stretch/>
        </p:blipFill>
        <p:spPr bwMode="auto">
          <a:xfrm rot="21000959">
            <a:off x="828310" y="2780343"/>
            <a:ext cx="4592410" cy="300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9632">
            <a:off x="6237366" y="1883126"/>
            <a:ext cx="2037009" cy="509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387596" y="17092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Klíč slouží k utahování a povolování hadicových spojek a šroubení požárních hadic a savic.</a:t>
            </a:r>
          </a:p>
        </p:txBody>
      </p:sp>
    </p:spTree>
    <p:extLst>
      <p:ext uri="{BB962C8B-B14F-4D97-AF65-F5344CB8AC3E}">
        <p14:creationId xmlns:p14="http://schemas.microsoft.com/office/powerpoint/2010/main" val="314250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SACÍ KOŠ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/>
          <a:stretch/>
        </p:blipFill>
        <p:spPr bwMode="auto">
          <a:xfrm>
            <a:off x="725589" y="1930412"/>
            <a:ext cx="3720951" cy="44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9584" y="2092569"/>
            <a:ext cx="4765431" cy="47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63262" y="1326104"/>
            <a:ext cx="6131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Sací koš se připojuje na konec sacího vedení. Dále slouží k zachycování hrubých nečistot při sání vody z cizího zdroje k odvodnění sacího vedení.</a:t>
            </a:r>
          </a:p>
        </p:txBody>
      </p:sp>
    </p:spTree>
    <p:extLst>
      <p:ext uri="{BB962C8B-B14F-4D97-AF65-F5344CB8AC3E}">
        <p14:creationId xmlns:p14="http://schemas.microsoft.com/office/powerpoint/2010/main" val="22025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ROZDĚLOVAČ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7"/>
          <a:stretch/>
        </p:blipFill>
        <p:spPr bwMode="auto">
          <a:xfrm>
            <a:off x="716801" y="2891753"/>
            <a:ext cx="4254883" cy="328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5200" y="2304133"/>
            <a:ext cx="3886933" cy="403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62554" y="14646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Rozdělovač se používá k rozdělení vodního vedení B 75 na dva proudy C 52 a průchozí B 75.</a:t>
            </a:r>
          </a:p>
        </p:txBody>
      </p:sp>
    </p:spTree>
    <p:extLst>
      <p:ext uri="{BB962C8B-B14F-4D97-AF65-F5344CB8AC3E}">
        <p14:creationId xmlns:p14="http://schemas.microsoft.com/office/powerpoint/2010/main" val="193605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HADICOVÝ VAZÁK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/>
          <a:stretch/>
        </p:blipFill>
        <p:spPr bwMode="auto">
          <a:xfrm>
            <a:off x="762563" y="2391508"/>
            <a:ext cx="3077478" cy="409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949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5462">
            <a:off x="4456776" y="2324156"/>
            <a:ext cx="5055530" cy="4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3630" y="1464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Vazák na hadice je všestranným pomocným prostředkem pro hasiče k uchycení hadic, rozdělovačů a jiné výzbroje.</a:t>
            </a:r>
          </a:p>
        </p:txBody>
      </p:sp>
    </p:spTree>
    <p:extLst>
      <p:ext uri="{BB962C8B-B14F-4D97-AF65-F5344CB8AC3E}">
        <p14:creationId xmlns:p14="http://schemas.microsoft.com/office/powerpoint/2010/main" val="131059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SBĚRAČ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1645"/>
          <a:stretch/>
        </p:blipFill>
        <p:spPr bwMode="auto">
          <a:xfrm rot="13609661">
            <a:off x="890954" y="2222090"/>
            <a:ext cx="3773430" cy="348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0764" y="2215891"/>
            <a:ext cx="4633095" cy="371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01311" y="13961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Hadicový sběrač slouží pro dodávku vody ze dvou samostatných přívodních vedení do požárního automobilu apod. </a:t>
            </a:r>
          </a:p>
        </p:txBody>
      </p:sp>
    </p:spTree>
    <p:extLst>
      <p:ext uri="{BB962C8B-B14F-4D97-AF65-F5344CB8AC3E}">
        <p14:creationId xmlns:p14="http://schemas.microsoft.com/office/powerpoint/2010/main" val="106797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PLNOPROUDÁ PROUDNICE </a:t>
            </a:r>
            <a:r>
              <a:rPr lang="cs-CZ" sz="4800" b="1" dirty="0" smtClean="0"/>
              <a:t>C</a:t>
            </a:r>
            <a:endParaRPr lang="cs-CZ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9"/>
          <a:stretch/>
        </p:blipFill>
        <p:spPr bwMode="auto">
          <a:xfrm rot="634203">
            <a:off x="977150" y="2910201"/>
            <a:ext cx="4171373" cy="315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9" r="97027">
                        <a14:foregroundMark x1="47418" y1="23256" x2="47418" y2="23256"/>
                        <a14:foregroundMark x1="18466" y1="30814" x2="18466" y2="30814"/>
                        <a14:foregroundMark x1="25196" y1="25291" x2="25196" y2="25291"/>
                        <a14:foregroundMark x1="31455" y1="4942" x2="31455" y2="4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045">
            <a:off x="5855759" y="1831072"/>
            <a:ext cx="2810054" cy="430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16369" y="1710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Požární proudnice C 52 je určena k hašení vodou plným nebo sprchovým proudem.</a:t>
            </a:r>
          </a:p>
        </p:txBody>
      </p:sp>
    </p:spTree>
    <p:extLst>
      <p:ext uri="{BB962C8B-B14F-4D97-AF65-F5344CB8AC3E}">
        <p14:creationId xmlns:p14="http://schemas.microsoft.com/office/powerpoint/2010/main" val="361663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528" y="724877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HADICE </a:t>
            </a:r>
            <a:r>
              <a:rPr lang="cs-CZ" sz="4800" b="1" dirty="0" smtClean="0"/>
              <a:t>C</a:t>
            </a:r>
            <a:r>
              <a:rPr lang="cs-CZ" dirty="0" smtClean="0"/>
              <a:t> V KOTOUČI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5"/>
          <a:stretch/>
        </p:blipFill>
        <p:spPr bwMode="auto">
          <a:xfrm>
            <a:off x="1021739" y="3236299"/>
            <a:ext cx="3937123" cy="25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7010" y="2518397"/>
            <a:ext cx="3842659" cy="37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21739" y="16777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Požární hadice umožňuje dopravu vody od cisternové automobilové stříkačky nebo požárního čerpadla k požáru. </a:t>
            </a:r>
          </a:p>
        </p:txBody>
      </p:sp>
    </p:spTree>
    <p:extLst>
      <p:ext uri="{BB962C8B-B14F-4D97-AF65-F5344CB8AC3E}">
        <p14:creationId xmlns:p14="http://schemas.microsoft.com/office/powerpoint/2010/main" val="365319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HADICOVÝ NOSIČ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/>
          <a:stretch/>
        </p:blipFill>
        <p:spPr bwMode="auto">
          <a:xfrm>
            <a:off x="1348154" y="2614978"/>
            <a:ext cx="281024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7168" y="2684584"/>
            <a:ext cx="4127606" cy="35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922584" y="14646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Nosič na hadice slouží k pevnému svázání "klubka" hadice a následnému snadnému transportu.</a:t>
            </a:r>
          </a:p>
        </p:txBody>
      </p:sp>
    </p:spTree>
    <p:extLst>
      <p:ext uri="{BB962C8B-B14F-4D97-AF65-F5344CB8AC3E}">
        <p14:creationId xmlns:p14="http://schemas.microsoft.com/office/powerpoint/2010/main" val="2269683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164</Words>
  <Application>Microsoft Office PowerPoint</Application>
  <PresentationFormat>Vlastní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Fazeta</vt:lpstr>
      <vt:lpstr>TECHNICKÉ PROSTŘEDKY  POŽÁRNÍ OCHRANY</vt:lpstr>
      <vt:lpstr>KLÍČ NA SPOJKY A ŠROUBENÍ</vt:lpstr>
      <vt:lpstr>SACÍ KOŠ</vt:lpstr>
      <vt:lpstr>ROZDĚLOVAČ</vt:lpstr>
      <vt:lpstr>HADICOVÝ VAZÁK</vt:lpstr>
      <vt:lpstr>SBĚRAČ</vt:lpstr>
      <vt:lpstr>PLNOPROUDÁ PROUDNICE C</vt:lpstr>
      <vt:lpstr>HADICE C V KOTOUČI</vt:lpstr>
      <vt:lpstr>HADICOVÝ NOSIČ</vt:lpstr>
    </vt:vector>
  </TitlesOfParts>
  <Company>Okresní soud v Semilech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 HASIČSKÉ VŠESTRANNOSTI A BRANNOSTI</dc:title>
  <dc:creator>Justiční stráž v Semilech</dc:creator>
  <cp:lastModifiedBy>Kuba</cp:lastModifiedBy>
  <cp:revision>7</cp:revision>
  <dcterms:created xsi:type="dcterms:W3CDTF">2024-02-05T10:00:51Z</dcterms:created>
  <dcterms:modified xsi:type="dcterms:W3CDTF">2025-02-19T14:50:40Z</dcterms:modified>
</cp:coreProperties>
</file>