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64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991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500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0014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3994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10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082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533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97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661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00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87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78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74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92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D97D-0B1A-44A5-AE89-3D2292A37D5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7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D97D-0B1A-44A5-AE89-3D2292A37D59}" type="datetimeFigureOut">
              <a:rPr lang="cs-CZ" smtClean="0"/>
              <a:t>21.02.2025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0549072-7D7B-4345-8351-955F639AA8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92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9875" y="3070039"/>
            <a:ext cx="7766936" cy="1646302"/>
          </a:xfrm>
        </p:spPr>
        <p:txBody>
          <a:bodyPr/>
          <a:lstStyle/>
          <a:p>
            <a:pPr algn="ctr"/>
            <a:r>
              <a:rPr lang="cs-CZ" dirty="0" smtClean="0"/>
              <a:t>STOPY, STROMY, </a:t>
            </a:r>
            <a:r>
              <a:rPr lang="cs-CZ" dirty="0" smtClean="0"/>
              <a:t>ROSTLINY</a:t>
            </a:r>
            <a:br>
              <a:rPr lang="cs-CZ" dirty="0" smtClean="0"/>
            </a:br>
            <a:r>
              <a:rPr lang="cs-CZ" dirty="0" smtClean="0"/>
              <a:t>TEST</a:t>
            </a:r>
            <a:endParaRPr lang="cs-CZ" dirty="0"/>
          </a:p>
        </p:txBody>
      </p:sp>
      <p:pic>
        <p:nvPicPr>
          <p:cNvPr id="1026" name="Picture 2" descr="C:\Users\Kuba\Desktop\web vedoucí\Stromy, stopy, rostliny\Obrázky\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957" y1="89869" x2="15957" y2="89869"/>
                        <a14:foregroundMark x1="7801" y1="90523" x2="7801" y2="90523"/>
                        <a14:foregroundMark x1="26950" y1="80392" x2="26950" y2="80392"/>
                        <a14:foregroundMark x1="62766" y1="51307" x2="62766" y2="51307"/>
                        <a14:foregroundMark x1="74468" y1="58170" x2="74468" y2="58170"/>
                        <a14:foregroundMark x1="59220" y1="66993" x2="59220" y2="66993"/>
                        <a14:foregroundMark x1="52482" y1="70588" x2="52482" y2="70588"/>
                        <a14:foregroundMark x1="78369" y1="10784" x2="78369" y2="10784"/>
                        <a14:foregroundMark x1="92908" y1="10784" x2="92908" y2="10784"/>
                        <a14:foregroundMark x1="81915" y1="25817" x2="81915" y2="25817"/>
                        <a14:foregroundMark x1="76950" y1="31046" x2="76950" y2="31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867" y="2839183"/>
            <a:ext cx="26860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uba\Desktop\web vedoucí\Stromy, stopy, rostliny\Obrázky\1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63"/>
          <a:stretch/>
        </p:blipFill>
        <p:spPr bwMode="auto">
          <a:xfrm>
            <a:off x="567789" y="3467834"/>
            <a:ext cx="3146227" cy="228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uba\Desktop\web vedoucí\Stromy, stopy, rostliny\Obrázky\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19" y="368581"/>
            <a:ext cx="2791558" cy="169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717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9375" y="1500554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9</a:t>
            </a:r>
            <a:endParaRPr lang="cs-CZ" dirty="0"/>
          </a:p>
        </p:txBody>
      </p:sp>
      <p:pic>
        <p:nvPicPr>
          <p:cNvPr id="10242" name="Picture 2" descr="C:\Users\Kuba\Desktop\web vedoucí\Stromy, stopy, rostliny\Obrázky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984" y="2332160"/>
            <a:ext cx="398145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14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6" y="1453662"/>
            <a:ext cx="8596668" cy="1191846"/>
          </a:xfrm>
        </p:spPr>
        <p:txBody>
          <a:bodyPr/>
          <a:lstStyle/>
          <a:p>
            <a:pPr algn="ctr"/>
            <a:r>
              <a:rPr lang="cs-CZ" dirty="0" smtClean="0"/>
              <a:t>10</a:t>
            </a:r>
            <a:endParaRPr lang="cs-CZ" dirty="0"/>
          </a:p>
        </p:txBody>
      </p:sp>
      <p:pic>
        <p:nvPicPr>
          <p:cNvPr id="11266" name="Picture 2" descr="C:\Users\Kuba\Desktop\web vedoucí\Stromy, stopy, rostliny\Obrázky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295" y="2506541"/>
            <a:ext cx="3173290" cy="240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6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5950" y="1348154"/>
            <a:ext cx="8596668" cy="1144954"/>
          </a:xfrm>
        </p:spPr>
        <p:txBody>
          <a:bodyPr/>
          <a:lstStyle/>
          <a:p>
            <a:pPr algn="ctr"/>
            <a:r>
              <a:rPr lang="cs-CZ" dirty="0" smtClean="0"/>
              <a:t>11</a:t>
            </a:r>
            <a:endParaRPr lang="cs-CZ" dirty="0"/>
          </a:p>
        </p:txBody>
      </p:sp>
      <p:pic>
        <p:nvPicPr>
          <p:cNvPr id="12290" name="Picture 2" descr="C:\Users\Kuba\Desktop\web vedoucí\Stromy, stopy, rostliny\Obrázky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537" y="2688615"/>
            <a:ext cx="36766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138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1283920"/>
            <a:ext cx="8596668" cy="1156677"/>
          </a:xfrm>
        </p:spPr>
        <p:txBody>
          <a:bodyPr/>
          <a:lstStyle/>
          <a:p>
            <a:pPr algn="ctr"/>
            <a:r>
              <a:rPr lang="cs-CZ" dirty="0" smtClean="0"/>
              <a:t>12</a:t>
            </a:r>
            <a:endParaRPr lang="cs-CZ" dirty="0"/>
          </a:p>
        </p:txBody>
      </p:sp>
      <p:pic>
        <p:nvPicPr>
          <p:cNvPr id="13314" name="Picture 2" descr="C:\Users\Kuba\Desktop\web vedoucí\Stromy, stopy, rostliny\Obrázky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515" y="2440597"/>
            <a:ext cx="320992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Kanec stock fotografie, royalty free obrázky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 descr="Kanec stock fotografie, royalty free obrázky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45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0866" y="1414340"/>
            <a:ext cx="8596668" cy="1109785"/>
          </a:xfrm>
        </p:spPr>
        <p:txBody>
          <a:bodyPr/>
          <a:lstStyle/>
          <a:p>
            <a:pPr algn="ctr"/>
            <a:r>
              <a:rPr lang="cs-CZ" dirty="0" smtClean="0"/>
              <a:t>13</a:t>
            </a:r>
            <a:endParaRPr lang="cs-CZ" dirty="0"/>
          </a:p>
        </p:txBody>
      </p:sp>
      <p:pic>
        <p:nvPicPr>
          <p:cNvPr id="14338" name="Picture 2" descr="C:\Users\Kuba\Desktop\web vedoucí\Stromy, stopy, rostliny\Obrázky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524125"/>
            <a:ext cx="40386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391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2250" y="1406769"/>
            <a:ext cx="8596668" cy="1062892"/>
          </a:xfrm>
        </p:spPr>
        <p:txBody>
          <a:bodyPr/>
          <a:lstStyle/>
          <a:p>
            <a:pPr algn="ctr"/>
            <a:r>
              <a:rPr lang="cs-CZ" dirty="0" smtClean="0"/>
              <a:t>14</a:t>
            </a:r>
            <a:endParaRPr lang="cs-CZ" dirty="0"/>
          </a:p>
        </p:txBody>
      </p:sp>
      <p:pic>
        <p:nvPicPr>
          <p:cNvPr id="15362" name="Picture 2" descr="C:\Users\Kuba\Desktop\web vedoucí\Stromy, stopy, rostliny\Obrázky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097" y="2598860"/>
            <a:ext cx="39909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Jed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277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712" y="1324706"/>
            <a:ext cx="8596668" cy="1109785"/>
          </a:xfrm>
        </p:spPr>
        <p:txBody>
          <a:bodyPr/>
          <a:lstStyle/>
          <a:p>
            <a:pPr algn="ctr"/>
            <a:r>
              <a:rPr lang="cs-CZ" dirty="0" smtClean="0"/>
              <a:t>15</a:t>
            </a:r>
            <a:endParaRPr lang="cs-CZ" dirty="0"/>
          </a:p>
        </p:txBody>
      </p:sp>
      <p:pic>
        <p:nvPicPr>
          <p:cNvPr id="16386" name="Picture 2" descr="C:\Users\Kuba\Desktop\web vedoucí\Stromy, stopy, rostliny\Obrázky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034" y="2288564"/>
            <a:ext cx="324802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695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7211" y="808892"/>
            <a:ext cx="8596668" cy="1062892"/>
          </a:xfrm>
        </p:spPr>
        <p:txBody>
          <a:bodyPr/>
          <a:lstStyle/>
          <a:p>
            <a:pPr algn="ctr"/>
            <a:r>
              <a:rPr lang="cs-CZ" dirty="0" smtClean="0"/>
              <a:t>16</a:t>
            </a:r>
            <a:endParaRPr lang="cs-CZ" dirty="0"/>
          </a:p>
        </p:txBody>
      </p:sp>
      <p:pic>
        <p:nvPicPr>
          <p:cNvPr id="17410" name="Picture 2" descr="C:\Users\Kuba\Desktop\web vedoucí\Stromy, stopy, rostliny\Obrázky\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67" y="914400"/>
            <a:ext cx="277177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67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46811" y="1130321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17</a:t>
            </a:r>
            <a:endParaRPr lang="cs-CZ" dirty="0"/>
          </a:p>
        </p:txBody>
      </p:sp>
      <p:pic>
        <p:nvPicPr>
          <p:cNvPr id="18434" name="Picture 2" descr="C:\Users\Kuba\Desktop\web vedoucí\Stromy, stopy, rostliny\Obrázky\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95" y="1130321"/>
            <a:ext cx="3652105" cy="499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844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827" y="1065334"/>
            <a:ext cx="8596668" cy="1320800"/>
          </a:xfrm>
        </p:spPr>
        <p:txBody>
          <a:bodyPr/>
          <a:lstStyle/>
          <a:p>
            <a:pPr algn="ctr"/>
            <a:r>
              <a:rPr lang="cs-CZ" dirty="0" smtClean="0"/>
              <a:t>18</a:t>
            </a:r>
            <a:endParaRPr lang="cs-CZ" dirty="0"/>
          </a:p>
        </p:txBody>
      </p:sp>
      <p:pic>
        <p:nvPicPr>
          <p:cNvPr id="19458" name="Picture 2" descr="C:\Users\Kuba\Desktop\web vedoucí\Stromy, stopy, rostliny\Obrázky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056" y="1065334"/>
            <a:ext cx="3476625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7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775" y="1348154"/>
            <a:ext cx="8596668" cy="1320800"/>
          </a:xfrm>
        </p:spPr>
        <p:txBody>
          <a:bodyPr/>
          <a:lstStyle/>
          <a:p>
            <a:pPr algn="ctr"/>
            <a:r>
              <a:rPr lang="cs-CZ" dirty="0"/>
              <a:t>1</a:t>
            </a:r>
            <a:endParaRPr lang="cs-CZ" dirty="0"/>
          </a:p>
        </p:txBody>
      </p:sp>
      <p:pic>
        <p:nvPicPr>
          <p:cNvPr id="2050" name="Picture 2" descr="C:\Users\Kuba\Desktop\web vedoucí\Stromy, stopy, rostliny\Obrázky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406" y="2379831"/>
            <a:ext cx="37909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Ježek bělobřichý ▷▷ Chov od A do Z 🦔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8" descr="Ježek bělobřichý ▷▷ Chov od A do Z 🦔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290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51614" y="797169"/>
            <a:ext cx="8596668" cy="1144954"/>
          </a:xfrm>
        </p:spPr>
        <p:txBody>
          <a:bodyPr/>
          <a:lstStyle/>
          <a:p>
            <a:pPr algn="ctr"/>
            <a:r>
              <a:rPr lang="cs-CZ" dirty="0" smtClean="0"/>
              <a:t>19</a:t>
            </a:r>
            <a:endParaRPr lang="cs-CZ" dirty="0"/>
          </a:p>
        </p:txBody>
      </p:sp>
      <p:pic>
        <p:nvPicPr>
          <p:cNvPr id="20482" name="Picture 2" descr="C:\Users\Kuba\Desktop\web vedoucí\Stromy, stopy, rostliny\Obrázky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67" y="927588"/>
            <a:ext cx="367665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78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7488" y="1102702"/>
            <a:ext cx="8596668" cy="1109785"/>
          </a:xfrm>
        </p:spPr>
        <p:txBody>
          <a:bodyPr/>
          <a:lstStyle/>
          <a:p>
            <a:pPr algn="ctr"/>
            <a:r>
              <a:rPr lang="cs-CZ" dirty="0" smtClean="0"/>
              <a:t>20</a:t>
            </a:r>
            <a:endParaRPr lang="cs-CZ" dirty="0"/>
          </a:p>
        </p:txBody>
      </p:sp>
      <p:pic>
        <p:nvPicPr>
          <p:cNvPr id="21506" name="Picture 2" descr="C:\Users\Kuba\Desktop\web vedoucí\Stromy, stopy, rostliny\Obrázky\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367" y="1102702"/>
            <a:ext cx="360997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187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94898" y="1080356"/>
            <a:ext cx="8596668" cy="1227015"/>
          </a:xfrm>
        </p:spPr>
        <p:txBody>
          <a:bodyPr/>
          <a:lstStyle/>
          <a:p>
            <a:pPr algn="ctr"/>
            <a:r>
              <a:rPr lang="cs-CZ" dirty="0" smtClean="0"/>
              <a:t>21</a:t>
            </a:r>
            <a:endParaRPr lang="cs-CZ" dirty="0"/>
          </a:p>
        </p:txBody>
      </p:sp>
      <p:pic>
        <p:nvPicPr>
          <p:cNvPr id="22530" name="Picture 2" descr="C:\Users\Kuba\Desktop\web vedoucí\Stromy, stopy, rostliny\Obrázky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322" y="1080356"/>
            <a:ext cx="3743325" cy="509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498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1543" y="1277815"/>
            <a:ext cx="8596668" cy="1062892"/>
          </a:xfrm>
        </p:spPr>
        <p:txBody>
          <a:bodyPr/>
          <a:lstStyle/>
          <a:p>
            <a:pPr algn="ctr"/>
            <a:r>
              <a:rPr lang="cs-CZ" dirty="0" smtClean="0"/>
              <a:t>22</a:t>
            </a:r>
            <a:endParaRPr lang="cs-CZ" dirty="0"/>
          </a:p>
        </p:txBody>
      </p:sp>
      <p:pic>
        <p:nvPicPr>
          <p:cNvPr id="23554" name="Picture 2" descr="C:\Users\Kuba\Desktop\web vedoucí\Stromy, stopy, rostliny\Obrázky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152" y="2097698"/>
            <a:ext cx="39814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78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0073" y="1621692"/>
            <a:ext cx="8596668" cy="1016000"/>
          </a:xfrm>
        </p:spPr>
        <p:txBody>
          <a:bodyPr/>
          <a:lstStyle/>
          <a:p>
            <a:pPr algn="ctr"/>
            <a:r>
              <a:rPr lang="cs-CZ" dirty="0" smtClean="0"/>
              <a:t>23</a:t>
            </a:r>
            <a:endParaRPr lang="cs-CZ" dirty="0"/>
          </a:p>
        </p:txBody>
      </p:sp>
      <p:pic>
        <p:nvPicPr>
          <p:cNvPr id="24578" name="Picture 2" descr="C:\Users\Kuba\Desktop\web vedoucí\Stromy, stopy, rostliny\Obrázky\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265" y="2426677"/>
            <a:ext cx="40100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316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1204" y="1524612"/>
            <a:ext cx="8596668" cy="957385"/>
          </a:xfrm>
        </p:spPr>
        <p:txBody>
          <a:bodyPr/>
          <a:lstStyle/>
          <a:p>
            <a:pPr algn="ctr"/>
            <a:r>
              <a:rPr lang="cs-CZ" dirty="0" smtClean="0"/>
              <a:t>24</a:t>
            </a:r>
            <a:endParaRPr lang="cs-CZ" dirty="0"/>
          </a:p>
        </p:txBody>
      </p:sp>
      <p:pic>
        <p:nvPicPr>
          <p:cNvPr id="25602" name="Picture 2" descr="C:\Users\Kuba\Desktop\web vedoucí\Stromy, stopy, rostliny\Obrázky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51" y="2399935"/>
            <a:ext cx="391477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811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9057" y="1805354"/>
            <a:ext cx="8596668" cy="1320800"/>
          </a:xfrm>
        </p:spPr>
        <p:txBody>
          <a:bodyPr/>
          <a:lstStyle/>
          <a:p>
            <a:pPr algn="ctr"/>
            <a:r>
              <a:rPr lang="cs-CZ" dirty="0"/>
              <a:t>2</a:t>
            </a:r>
            <a:endParaRPr lang="cs-CZ" dirty="0"/>
          </a:p>
        </p:txBody>
      </p:sp>
      <p:pic>
        <p:nvPicPr>
          <p:cNvPr id="3074" name="Picture 2" descr="C:\Users\Kuba\Desktop\web vedoucí\Stromy, stopy, rostliny\Obrázky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611" y="2714625"/>
            <a:ext cx="38481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95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9057" y="1606061"/>
            <a:ext cx="8596668" cy="1320800"/>
          </a:xfrm>
        </p:spPr>
        <p:txBody>
          <a:bodyPr/>
          <a:lstStyle/>
          <a:p>
            <a:pPr algn="ctr"/>
            <a:r>
              <a:rPr lang="cs-CZ" dirty="0"/>
              <a:t>3</a:t>
            </a:r>
            <a:endParaRPr lang="cs-CZ" dirty="0"/>
          </a:p>
        </p:txBody>
      </p:sp>
      <p:pic>
        <p:nvPicPr>
          <p:cNvPr id="4098" name="Picture 2" descr="C:\Users\Kuba\Desktop\web vedoucí\Stromy, stopy, rostliny\Obrázky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486" y="2651614"/>
            <a:ext cx="26860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7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781538"/>
            <a:ext cx="8596668" cy="1320800"/>
          </a:xfrm>
        </p:spPr>
        <p:txBody>
          <a:bodyPr/>
          <a:lstStyle/>
          <a:p>
            <a:pPr algn="ctr"/>
            <a:r>
              <a:rPr lang="cs-CZ" dirty="0"/>
              <a:t>4</a:t>
            </a:r>
            <a:endParaRPr lang="cs-CZ" dirty="0"/>
          </a:p>
        </p:txBody>
      </p:sp>
      <p:pic>
        <p:nvPicPr>
          <p:cNvPr id="5122" name="Picture 2" descr="C:\Users\Kuba\Desktop\web vedoucí\Stromy, stopy, rostliny\Obrázky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74" y="1523999"/>
            <a:ext cx="3646382" cy="46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52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0657" y="574431"/>
            <a:ext cx="8596668" cy="1320800"/>
          </a:xfrm>
        </p:spPr>
        <p:txBody>
          <a:bodyPr/>
          <a:lstStyle/>
          <a:p>
            <a:pPr algn="ctr"/>
            <a:r>
              <a:rPr lang="cs-CZ" dirty="0"/>
              <a:t>5</a:t>
            </a:r>
            <a:endParaRPr lang="cs-CZ" dirty="0"/>
          </a:p>
        </p:txBody>
      </p:sp>
      <p:pic>
        <p:nvPicPr>
          <p:cNvPr id="6146" name="Picture 2" descr="C:\Users\Kuba\Desktop\web vedoucí\Stromy, stopy, rostliny\Obrázky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597" y="700821"/>
            <a:ext cx="26289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8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31703" y="902677"/>
            <a:ext cx="8596668" cy="1320800"/>
          </a:xfrm>
        </p:spPr>
        <p:txBody>
          <a:bodyPr/>
          <a:lstStyle/>
          <a:p>
            <a:pPr algn="ctr"/>
            <a:r>
              <a:rPr lang="cs-CZ" dirty="0"/>
              <a:t>6</a:t>
            </a:r>
            <a:endParaRPr lang="cs-CZ" dirty="0"/>
          </a:p>
        </p:txBody>
      </p:sp>
      <p:pic>
        <p:nvPicPr>
          <p:cNvPr id="7170" name="Picture 2" descr="C:\Users\Kuba\Desktop\web vedoucí\Stromy, stopy, rostliny\Obrázky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266" y="914401"/>
            <a:ext cx="36671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59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0337" y="1125415"/>
            <a:ext cx="8596668" cy="1320800"/>
          </a:xfrm>
        </p:spPr>
        <p:txBody>
          <a:bodyPr/>
          <a:lstStyle/>
          <a:p>
            <a:pPr algn="ctr"/>
            <a:r>
              <a:rPr lang="cs-CZ" dirty="0"/>
              <a:t>7</a:t>
            </a:r>
            <a:endParaRPr lang="cs-CZ" dirty="0"/>
          </a:p>
        </p:txBody>
      </p:sp>
      <p:pic>
        <p:nvPicPr>
          <p:cNvPr id="8194" name="Picture 2" descr="C:\Users\Kuba\Desktop\web vedoucí\Stromy, stopy, rostliny\Obrázky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721" y="1987428"/>
            <a:ext cx="37719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1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457" y="1500554"/>
            <a:ext cx="8596668" cy="1320800"/>
          </a:xfrm>
        </p:spPr>
        <p:txBody>
          <a:bodyPr/>
          <a:lstStyle/>
          <a:p>
            <a:pPr algn="ctr"/>
            <a:r>
              <a:rPr lang="cs-CZ" dirty="0"/>
              <a:t>8</a:t>
            </a:r>
            <a:endParaRPr lang="cs-CZ" dirty="0"/>
          </a:p>
        </p:txBody>
      </p:sp>
      <p:pic>
        <p:nvPicPr>
          <p:cNvPr id="9218" name="Picture 2" descr="C:\Users\Kuba\Desktop\web vedoucí\Stromy, stopy, rostliny\Obrázky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21" y="2524492"/>
            <a:ext cx="39147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Sněženka 22 cm, s výho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6" descr="Sněženka 22 cm, s výhon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23578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29</Words>
  <Application>Microsoft Office PowerPoint</Application>
  <PresentationFormat>Vlastní</PresentationFormat>
  <Paragraphs>25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Fazeta</vt:lpstr>
      <vt:lpstr>STOPY, STROMY, ROSTLINY TEST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</vt:vector>
  </TitlesOfParts>
  <Company>Okresní soud v Semilech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ZÁVOD HASIČSKÉ VŠESTRANNOSTI A BRANNOSTI</dc:title>
  <dc:creator>Justiční stráž v Semilech</dc:creator>
  <cp:lastModifiedBy>Kuba</cp:lastModifiedBy>
  <cp:revision>13</cp:revision>
  <dcterms:created xsi:type="dcterms:W3CDTF">2024-02-05T10:00:51Z</dcterms:created>
  <dcterms:modified xsi:type="dcterms:W3CDTF">2025-02-21T16:03:02Z</dcterms:modified>
</cp:coreProperties>
</file>