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82" r:id="rId6"/>
    <p:sldId id="259" r:id="rId7"/>
    <p:sldId id="283" r:id="rId8"/>
    <p:sldId id="260" r:id="rId9"/>
    <p:sldId id="284" r:id="rId10"/>
    <p:sldId id="261" r:id="rId11"/>
    <p:sldId id="285" r:id="rId12"/>
    <p:sldId id="262" r:id="rId13"/>
    <p:sldId id="286" r:id="rId14"/>
    <p:sldId id="287" r:id="rId15"/>
    <p:sldId id="263" r:id="rId16"/>
    <p:sldId id="264" r:id="rId17"/>
    <p:sldId id="288" r:id="rId18"/>
    <p:sldId id="265" r:id="rId19"/>
    <p:sldId id="289" r:id="rId20"/>
    <p:sldId id="266" r:id="rId21"/>
    <p:sldId id="290" r:id="rId22"/>
    <p:sldId id="267" r:id="rId23"/>
    <p:sldId id="291" r:id="rId24"/>
    <p:sldId id="268" r:id="rId25"/>
    <p:sldId id="292" r:id="rId26"/>
    <p:sldId id="269" r:id="rId27"/>
    <p:sldId id="293" r:id="rId28"/>
    <p:sldId id="270" r:id="rId29"/>
    <p:sldId id="294" r:id="rId30"/>
    <p:sldId id="271" r:id="rId31"/>
    <p:sldId id="295" r:id="rId32"/>
    <p:sldId id="272" r:id="rId33"/>
    <p:sldId id="296" r:id="rId34"/>
    <p:sldId id="273" r:id="rId35"/>
    <p:sldId id="297" r:id="rId36"/>
    <p:sldId id="274" r:id="rId37"/>
    <p:sldId id="298" r:id="rId38"/>
    <p:sldId id="275" r:id="rId39"/>
    <p:sldId id="299" r:id="rId40"/>
    <p:sldId id="276" r:id="rId41"/>
    <p:sldId id="300" r:id="rId42"/>
    <p:sldId id="277" r:id="rId43"/>
    <p:sldId id="301" r:id="rId44"/>
    <p:sldId id="302" r:id="rId45"/>
    <p:sldId id="278" r:id="rId46"/>
    <p:sldId id="279" r:id="rId47"/>
    <p:sldId id="303" r:id="rId48"/>
    <p:sldId id="280" r:id="rId49"/>
    <p:sldId id="30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91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0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01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99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0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8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53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97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6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0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7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74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9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9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14630" y="3222439"/>
            <a:ext cx="7766936" cy="1646302"/>
          </a:xfrm>
        </p:spPr>
        <p:txBody>
          <a:bodyPr/>
          <a:lstStyle/>
          <a:p>
            <a:pPr algn="ctr"/>
            <a:r>
              <a:rPr lang="cs-CZ" dirty="0" smtClean="0"/>
              <a:t>STOPY, STROMY, ROSTLINY</a:t>
            </a:r>
            <a:br>
              <a:rPr lang="cs-CZ" dirty="0" smtClean="0"/>
            </a:br>
            <a:r>
              <a:rPr lang="cs-CZ" dirty="0" smtClean="0"/>
              <a:t>HÁDAČKA</a:t>
            </a:r>
            <a:endParaRPr lang="cs-CZ" dirty="0"/>
          </a:p>
        </p:txBody>
      </p:sp>
      <p:pic>
        <p:nvPicPr>
          <p:cNvPr id="1026" name="Picture 2" descr="C:\Users\Kuba\Desktop\web vedoucí\Stromy, stopy, rostliny\Obrázky\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957" y1="89869" x2="15957" y2="89869"/>
                        <a14:foregroundMark x1="7801" y1="90523" x2="7801" y2="90523"/>
                        <a14:foregroundMark x1="26950" y1="80392" x2="26950" y2="80392"/>
                        <a14:foregroundMark x1="62766" y1="51307" x2="62766" y2="51307"/>
                        <a14:foregroundMark x1="74468" y1="58170" x2="74468" y2="58170"/>
                        <a14:foregroundMark x1="59220" y1="66993" x2="59220" y2="66993"/>
                        <a14:foregroundMark x1="52482" y1="70588" x2="52482" y2="70588"/>
                        <a14:foregroundMark x1="78369" y1="10784" x2="78369" y2="10784"/>
                        <a14:foregroundMark x1="92908" y1="10784" x2="92908" y2="10784"/>
                        <a14:foregroundMark x1="81915" y1="25817" x2="81915" y2="25817"/>
                        <a14:foregroundMark x1="76950" y1="31046" x2="76950" y2="31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67" y="2839183"/>
            <a:ext cx="2686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ba\Desktop\web vedoucí\Stromy, stopy, rostliny\Obrázky\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63"/>
          <a:stretch/>
        </p:blipFill>
        <p:spPr bwMode="auto">
          <a:xfrm>
            <a:off x="567789" y="3467834"/>
            <a:ext cx="3146227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ba\Desktop\web vedoucí\Stromy, stopy, rostliny\Obrázky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19" y="368581"/>
            <a:ext cx="2791558" cy="16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uba\Desktop\web vedoucí\Stromy, stopy, rostliny\Obrázky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66" y="818052"/>
            <a:ext cx="26289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2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SMRK</a:t>
            </a:r>
            <a:endParaRPr lang="cs-CZ" dirty="0"/>
          </a:p>
        </p:txBody>
      </p:sp>
      <p:pic>
        <p:nvPicPr>
          <p:cNvPr id="6146" name="Picture 2" descr="C:\Users\Kuba\Desktop\web vedoucí\Stromy, stopy, rostliny\Obrázky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36" y="700821"/>
            <a:ext cx="26289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mrk ztepilý - 11m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r="14385" b="13187"/>
          <a:stretch/>
        </p:blipFill>
        <p:spPr bwMode="auto">
          <a:xfrm>
            <a:off x="4290645" y="1711857"/>
            <a:ext cx="4056185" cy="39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28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uba\Desktop\web vedoucí\Stromy, stopy, rostliny\Obrázky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90" y="1008185"/>
            <a:ext cx="36671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9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BŘÍZA</a:t>
            </a:r>
            <a:endParaRPr lang="cs-CZ" dirty="0"/>
          </a:p>
        </p:txBody>
      </p:sp>
      <p:pic>
        <p:nvPicPr>
          <p:cNvPr id="7170" name="Picture 2" descr="C:\Users\Kuba\Desktop\web vedoucí\Stromy, stopy, rostliny\Obrázky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08185"/>
            <a:ext cx="36671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říza bělokor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73" y="2089272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3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uba\Desktop\web vedoucí\Stromy, stopy, rostliny\Obrázky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56" y="2139828"/>
            <a:ext cx="37719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574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KOPŘIVA</a:t>
            </a:r>
            <a:endParaRPr lang="cs-CZ" dirty="0"/>
          </a:p>
        </p:txBody>
      </p:sp>
      <p:pic>
        <p:nvPicPr>
          <p:cNvPr id="8194" name="Picture 2" descr="C:\Users\Kuba\Desktop\web vedoucí\Stromy, stopy, rostliny\Obrázky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6" y="1823305"/>
            <a:ext cx="37719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opřiva dvoudomá v péči o zdraví a krásu :: Organic Skin Car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246" y1="60899" x2="27246" y2="60899"/>
                        <a14:foregroundMark x1="33982" y1="41348" x2="33982" y2="4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43" y="2128104"/>
            <a:ext cx="63627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uba\Desktop\web vedoucí\Stromy, stopy, rostliny\Obrázky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75" y="2336923"/>
            <a:ext cx="39147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něženka 22 cm, s výho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Sněženka 22 cm, s výho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235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SNĚŽENKA</a:t>
            </a:r>
            <a:endParaRPr lang="cs-CZ" dirty="0"/>
          </a:p>
        </p:txBody>
      </p:sp>
      <p:pic>
        <p:nvPicPr>
          <p:cNvPr id="9218" name="Picture 2" descr="C:\Users\Kuba\Desktop\web vedoucí\Stromy, stopy, rostliny\Obrázky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" y="1574923"/>
            <a:ext cx="39147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něženka 22 cm, s výho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Sněženka 22 cm, s výho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4" name="Picture 8" descr="Sněženka - Galanthus Nivalis - podsněžník .: 25 ks - Heurek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21" y="1987061"/>
            <a:ext cx="4408207" cy="366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45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uba\Desktop\web vedoucí\Stromy, stopy, rostliny\Obrázky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59" y="2179760"/>
            <a:ext cx="3981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49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PAMPELIŠKA</a:t>
            </a:r>
            <a:endParaRPr lang="cs-CZ" dirty="0"/>
          </a:p>
        </p:txBody>
      </p:sp>
      <p:pic>
        <p:nvPicPr>
          <p:cNvPr id="10242" name="Picture 2" descr="C:\Users\Kuba\Desktop\web vedoucí\Stromy, stopy, rostliny\Obrázky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9" y="2179760"/>
            <a:ext cx="3981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ampeliška lékařská - Havlíkova přírodní apoté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61" y="1512643"/>
            <a:ext cx="4325327" cy="43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64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ba\Desktop\web vedoucí\Stromy, stopy, rostliny\Obrázky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98" y="2415000"/>
            <a:ext cx="37909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29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uba\Desktop\web vedoucí\Stromy, stopy, rostliny\Obrázky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64" y="2506541"/>
            <a:ext cx="3173290" cy="24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8554"/>
            <a:ext cx="8596668" cy="1191846"/>
          </a:xfrm>
        </p:spPr>
        <p:txBody>
          <a:bodyPr/>
          <a:lstStyle/>
          <a:p>
            <a:pPr algn="ctr"/>
            <a:r>
              <a:rPr lang="cs-CZ" dirty="0" smtClean="0"/>
              <a:t>JELEN</a:t>
            </a:r>
            <a:endParaRPr lang="cs-CZ" dirty="0"/>
          </a:p>
        </p:txBody>
      </p:sp>
      <p:pic>
        <p:nvPicPr>
          <p:cNvPr id="11266" name="Picture 2" descr="C:\Users\Kuba\Desktop\web vedoucí\Stromy, stopy, rostliny\Obrázky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2" y="2506541"/>
            <a:ext cx="3173290" cy="24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elen Paroh Zvíře - Obrázek zdarma na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8700" y="1227236"/>
            <a:ext cx="8578117" cy="57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47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uba\Desktop\web vedoucí\Stromy, stopy, rostliny\Obrázky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38" y="2196246"/>
            <a:ext cx="36766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13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85446"/>
            <a:ext cx="8596668" cy="1144954"/>
          </a:xfrm>
        </p:spPr>
        <p:txBody>
          <a:bodyPr/>
          <a:lstStyle/>
          <a:p>
            <a:pPr algn="ctr"/>
            <a:r>
              <a:rPr lang="cs-CZ" dirty="0" smtClean="0"/>
              <a:t>VEVERKA</a:t>
            </a:r>
            <a:endParaRPr lang="cs-CZ" dirty="0"/>
          </a:p>
        </p:txBody>
      </p:sp>
      <p:pic>
        <p:nvPicPr>
          <p:cNvPr id="12290" name="Picture 2" descr="C:\Users\Kuba\Desktop\web vedoucí\Stromy, stopy, rostliny\Obrázky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30" y="2360369"/>
            <a:ext cx="36766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íce než 168.500 stock fotografií, snímků a obrázků bez autorských poplatků  na téma Veverka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7" y="1899139"/>
            <a:ext cx="4563983" cy="40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2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uba\Desktop\web vedoucí\Stromy, stopy, rostliny\Obrázky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77" y="2335090"/>
            <a:ext cx="32099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45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3722"/>
            <a:ext cx="8596668" cy="1156677"/>
          </a:xfrm>
        </p:spPr>
        <p:txBody>
          <a:bodyPr/>
          <a:lstStyle/>
          <a:p>
            <a:pPr algn="ctr"/>
            <a:r>
              <a:rPr lang="cs-CZ" dirty="0" smtClean="0"/>
              <a:t>DIVOKÉ PRASE</a:t>
            </a:r>
            <a:endParaRPr lang="cs-CZ" dirty="0"/>
          </a:p>
        </p:txBody>
      </p:sp>
      <p:pic>
        <p:nvPicPr>
          <p:cNvPr id="13314" name="Picture 2" descr="C:\Users\Kuba\Desktop\web vedoucí\Stromy, stopy, rostliny\Obrázky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00" y="2639890"/>
            <a:ext cx="32099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20" name="Picture 8" descr="Divočák, také divoké prase, sus scrofa, 15 let, portrét, stojící proti  Bílému pozadí — Stock Fotografie © lifeonwhite #1171742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9035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27246"/>
            <a:ext cx="6082202" cy="55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709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Kuba\Desktop\web vedoucí\Stromy, stopy, rostliny\Obrázky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84" y="2477233"/>
            <a:ext cx="40386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9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BORŮVKA</a:t>
            </a:r>
            <a:endParaRPr lang="cs-CZ" dirty="0"/>
          </a:p>
        </p:txBody>
      </p:sp>
      <p:pic>
        <p:nvPicPr>
          <p:cNvPr id="14338" name="Picture 2" descr="C:\Users\Kuba\Desktop\web vedoucí\Stromy, stopy, rostliny\Obrázky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4" y="1656618"/>
            <a:ext cx="40386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orůvkobran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0" y="3245826"/>
            <a:ext cx="4915144" cy="30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24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uba\Desktop\web vedoucí\Stromy, stopy, rostliny\Obrázky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82" y="2446460"/>
            <a:ext cx="39909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d – Wikiped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227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RULÍK</a:t>
            </a:r>
            <a:endParaRPr lang="cs-CZ" dirty="0"/>
          </a:p>
        </p:txBody>
      </p:sp>
      <p:pic>
        <p:nvPicPr>
          <p:cNvPr id="15362" name="Picture 2" descr="C:\Users\Kuba\Desktop\web vedoucí\Stromy, stopy, rostliny\Obrázky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9" y="1907198"/>
            <a:ext cx="39909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u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19" y="1907198"/>
            <a:ext cx="4188212" cy="37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d – Wikiped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Jed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4604115"/>
            <a:ext cx="2095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4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JEŽEK</a:t>
            </a:r>
            <a:endParaRPr lang="cs-CZ" dirty="0"/>
          </a:p>
        </p:txBody>
      </p:sp>
      <p:pic>
        <p:nvPicPr>
          <p:cNvPr id="2050" name="Picture 2" descr="C:\Users\Kuba\Desktop\web vedoucí\Stromy, stopy, rostliny\Obrázky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22631"/>
            <a:ext cx="37909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8" name="Picture 10" descr="jezek-alzirsky-kompletni-pruvodce - Magazín - Zamp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24273" r="28524" b="8922"/>
          <a:stretch/>
        </p:blipFill>
        <p:spPr bwMode="auto">
          <a:xfrm>
            <a:off x="4204432" y="1922631"/>
            <a:ext cx="5275382" cy="39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42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Kuba\Desktop\web vedoucí\Stromy, stopy, rostliny\Obrázky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11" y="2124441"/>
            <a:ext cx="32480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95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VRANÍ OKO</a:t>
            </a:r>
            <a:endParaRPr lang="cs-CZ" dirty="0"/>
          </a:p>
        </p:txBody>
      </p:sp>
      <p:pic>
        <p:nvPicPr>
          <p:cNvPr id="16386" name="Picture 2" descr="C:\Users\Kuba\Desktop\web vedoucí\Stromy, stopy, rostliny\Obrázky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34" y="1585179"/>
            <a:ext cx="32480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raní oko čtyřlisté | Té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83" y="1807918"/>
            <a:ext cx="3139831" cy="45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Jed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77" y="4298248"/>
            <a:ext cx="2095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9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Kuba\Desktop\web vedoucí\Stromy, stopy, rostliny\Obrázky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52" y="1008184"/>
            <a:ext cx="27717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67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JEDLE</a:t>
            </a:r>
            <a:endParaRPr lang="cs-CZ" dirty="0"/>
          </a:p>
        </p:txBody>
      </p:sp>
      <p:pic>
        <p:nvPicPr>
          <p:cNvPr id="17410" name="Picture 2" descr="C:\Users\Kuba\Desktop\web vedoucí\Stromy, stopy, rostliny\Obrázky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60" y="1008184"/>
            <a:ext cx="27717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Jedle bělokorá (bílá)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69" y="1594338"/>
            <a:ext cx="3403666" cy="48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97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uba\Desktop\web vedoucí\Stromy, stopy, rostliny\Obrázky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41" y="1247552"/>
            <a:ext cx="3652105" cy="49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44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DUB</a:t>
            </a:r>
            <a:endParaRPr lang="cs-CZ" dirty="0"/>
          </a:p>
        </p:txBody>
      </p:sp>
      <p:pic>
        <p:nvPicPr>
          <p:cNvPr id="18434" name="Picture 2" descr="C:\Users\Kuba\Desktop\web vedoucí\Stromy, stopy, rostliny\Obrázky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9" y="1458567"/>
            <a:ext cx="3652105" cy="49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ub letní (Křemelák)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1" y="1458567"/>
            <a:ext cx="3667389" cy="52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346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Kuba\Desktop\web vedoucí\Stromy, stopy, rostliny\Obrázky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27" y="1170842"/>
            <a:ext cx="34766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77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BOROVICE</a:t>
            </a:r>
            <a:endParaRPr lang="cs-CZ" dirty="0"/>
          </a:p>
        </p:txBody>
      </p:sp>
      <p:pic>
        <p:nvPicPr>
          <p:cNvPr id="19458" name="Picture 2" descr="C:\Users\Kuba\Desktop\web vedoucí\Stromy, stopy, rostliny\Obrázky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" y="1299796"/>
            <a:ext cx="34766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84" y="2432049"/>
            <a:ext cx="47339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02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Kuba\Desktop\web vedoucí\Stromy, stopy, rostliny\Obrázky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06" y="1044819"/>
            <a:ext cx="3676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78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0383" y="738554"/>
            <a:ext cx="8596668" cy="1144954"/>
          </a:xfrm>
        </p:spPr>
        <p:txBody>
          <a:bodyPr/>
          <a:lstStyle/>
          <a:p>
            <a:pPr algn="ctr"/>
            <a:r>
              <a:rPr lang="cs-CZ" dirty="0" smtClean="0"/>
              <a:t>BUK</a:t>
            </a:r>
            <a:endParaRPr lang="cs-CZ" dirty="0"/>
          </a:p>
        </p:txBody>
      </p:sp>
      <p:pic>
        <p:nvPicPr>
          <p:cNvPr id="20482" name="Picture 2" descr="C:\Users\Kuba\Desktop\web vedoucí\Stromy, stopy, rostliny\Obrázky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3" y="1197219"/>
            <a:ext cx="3676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Buk lesní - Fagus sylvatic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33" y1="70667" x2="16333" y2="70667"/>
                        <a14:foregroundMark x1="15333" y1="72500" x2="15333" y2="72500"/>
                        <a14:foregroundMark x1="14167" y1="73000" x2="14167" y2="73000"/>
                        <a14:foregroundMark x1="26333" y1="69667" x2="26333" y2="69667"/>
                        <a14:foregroundMark x1="21333" y1="77167" x2="21333" y2="77167"/>
                        <a14:foregroundMark x1="31000" y1="81833" x2="31000" y2="81833"/>
                        <a14:foregroundMark x1="37333" y1="71333" x2="37333" y2="71333"/>
                        <a14:foregroundMark x1="41000" y1="77667" x2="41000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8" y="1640132"/>
            <a:ext cx="4257674" cy="42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32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ba\Desktop\web vedoucí\Stromy, stopy, rostliny\Obrázk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242" y="2163641"/>
            <a:ext cx="3848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57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Kuba\Desktop\web vedoucí\Stromy, stopy, rostliny\Obrázky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97" y="1208210"/>
            <a:ext cx="360997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87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MODŘÍN</a:t>
            </a:r>
            <a:endParaRPr lang="cs-CZ" dirty="0"/>
          </a:p>
        </p:txBody>
      </p:sp>
      <p:pic>
        <p:nvPicPr>
          <p:cNvPr id="21506" name="Picture 2" descr="C:\Users\Kuba\Desktop\web vedoucí\Stromy, stopy, rostliny\Obrázky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8" y="1536456"/>
            <a:ext cx="360997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odřín opadavý - Larix decidua - osivo modřínu - 10 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58" y="2098430"/>
            <a:ext cx="3810001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380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Kuba\Desktop\web vedoucí\Stromy, stopy, rostliny\Obrázky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61" y="1185863"/>
            <a:ext cx="37433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9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03384"/>
            <a:ext cx="8596668" cy="1227015"/>
          </a:xfrm>
        </p:spPr>
        <p:txBody>
          <a:bodyPr/>
          <a:lstStyle/>
          <a:p>
            <a:pPr algn="ctr"/>
            <a:r>
              <a:rPr lang="cs-CZ" dirty="0" smtClean="0"/>
              <a:t>JAVOR</a:t>
            </a:r>
            <a:endParaRPr lang="cs-CZ" dirty="0"/>
          </a:p>
        </p:txBody>
      </p:sp>
      <p:pic>
        <p:nvPicPr>
          <p:cNvPr id="22530" name="Picture 2" descr="C:\Users\Kuba\Desktop\web vedoucí\Stromy, stopy, rostliny\Obrázky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1" y="1420325"/>
            <a:ext cx="37433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Javor mléčný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80" y="1511545"/>
            <a:ext cx="3454144" cy="49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Kuba\Desktop\web vedoucí\Stromy, stopy, rostliny\Obrázky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90" y="2250098"/>
            <a:ext cx="39814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68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MATEŘÍDOUŠKA</a:t>
            </a:r>
            <a:endParaRPr lang="cs-CZ" dirty="0"/>
          </a:p>
        </p:txBody>
      </p:sp>
      <p:pic>
        <p:nvPicPr>
          <p:cNvPr id="23554" name="Picture 2" descr="C:\Users\Kuba\Desktop\web vedoucí\Stromy, stopy, rostliny\Obrázky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4" y="1933575"/>
            <a:ext cx="39814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ateřídouška – lék na záněty | Jíme Jin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93" y="2286367"/>
            <a:ext cx="4879975" cy="34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8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Kuba\Desktop\web vedoucí\Stromy, stopy, rostliny\Obrázky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9" y="2286000"/>
            <a:ext cx="4010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16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14400"/>
            <a:ext cx="8596668" cy="1016000"/>
          </a:xfrm>
        </p:spPr>
        <p:txBody>
          <a:bodyPr/>
          <a:lstStyle/>
          <a:p>
            <a:pPr algn="ctr"/>
            <a:r>
              <a:rPr lang="cs-CZ" dirty="0" smtClean="0"/>
              <a:t>JITROCEL</a:t>
            </a:r>
            <a:endParaRPr lang="cs-CZ" dirty="0"/>
          </a:p>
        </p:txBody>
      </p:sp>
      <p:pic>
        <p:nvPicPr>
          <p:cNvPr id="24578" name="Picture 2" descr="C:\Users\Kuba\Desktop\web vedoucí\Stromy, stopy, rostliny\Obrázky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0" y="1711569"/>
            <a:ext cx="4010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Jitrocel na rány i do těla | Jíme Jin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"/>
          <a:stretch/>
        </p:blipFill>
        <p:spPr bwMode="auto">
          <a:xfrm>
            <a:off x="4839839" y="1781907"/>
            <a:ext cx="3813683" cy="4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13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Kuba\Desktop\web vedoucí\Stromy, stopy, rostliny\Obrázky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74" y="2341320"/>
            <a:ext cx="39147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1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73014"/>
            <a:ext cx="8596668" cy="957385"/>
          </a:xfrm>
        </p:spPr>
        <p:txBody>
          <a:bodyPr/>
          <a:lstStyle/>
          <a:p>
            <a:pPr algn="ctr"/>
            <a:r>
              <a:rPr lang="cs-CZ" dirty="0" smtClean="0"/>
              <a:t>HEŘMÁNEK</a:t>
            </a:r>
            <a:endParaRPr lang="cs-CZ" dirty="0"/>
          </a:p>
        </p:txBody>
      </p:sp>
      <p:pic>
        <p:nvPicPr>
          <p:cNvPr id="25602" name="Picture 2" descr="C:\Users\Kuba\Desktop\web vedoucí\Stromy, stopy, rostliny\Obrázky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7" y="2493720"/>
            <a:ext cx="39147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eřmánek pravý — CULINA BOTANI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2318" b="4375"/>
          <a:stretch/>
        </p:blipFill>
        <p:spPr bwMode="auto">
          <a:xfrm>
            <a:off x="4865079" y="1668219"/>
            <a:ext cx="3543452" cy="45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88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PES</a:t>
            </a:r>
            <a:endParaRPr lang="cs-CZ" dirty="0"/>
          </a:p>
        </p:txBody>
      </p:sp>
      <p:pic>
        <p:nvPicPr>
          <p:cNvPr id="3074" name="Picture 2" descr="C:\Users\Kuba\Desktop\web vedoucí\Stromy, stopy, rostliny\Obrázk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7" y="1952625"/>
            <a:ext cx="3848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8 projevů, které vám napoví, že se z něj stává psí senior - VášChovatel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57" y="762000"/>
            <a:ext cx="3548916" cy="54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057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uba\Desktop\web vedoucí\Stromy, stopy, rostliny\Obrázky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28" y="2170968"/>
            <a:ext cx="2686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7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ZAJÍC</a:t>
            </a:r>
            <a:endParaRPr lang="cs-CZ" dirty="0"/>
          </a:p>
        </p:txBody>
      </p:sp>
      <p:pic>
        <p:nvPicPr>
          <p:cNvPr id="4098" name="Picture 2" descr="C:\Users\Kuba\Desktop\web vedoucí\Stromy, stopy, rostliny\Obrázky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36" y="2170968"/>
            <a:ext cx="2686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ajíc – Slovník současné češtiny | Nechybujte | Lingea s.r.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67" y="1477108"/>
            <a:ext cx="4653916" cy="38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8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uba\Desktop\web vedoucí\Stromy, stopy, rostliny\Obrázky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28" y="1676400"/>
            <a:ext cx="3646382" cy="46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2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LÍPA</a:t>
            </a:r>
            <a:endParaRPr lang="cs-CZ" dirty="0"/>
          </a:p>
        </p:txBody>
      </p:sp>
      <p:pic>
        <p:nvPicPr>
          <p:cNvPr id="5122" name="Picture 2" descr="C:\Users\Kuba\Desktop\web vedoucí\Stromy, stopy, rostliny\Obrázky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0" y="1441938"/>
            <a:ext cx="3646382" cy="46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í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8" y="1764689"/>
            <a:ext cx="4029442" cy="35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38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31</Words>
  <Application>Microsoft Office PowerPoint</Application>
  <PresentationFormat>Vlastní</PresentationFormat>
  <Paragraphs>25</Paragraphs>
  <Slides>49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Fazeta</vt:lpstr>
      <vt:lpstr>STOPY, STROMY, ROSTLINY HÁDAČKA</vt:lpstr>
      <vt:lpstr>Prezentace aplikace PowerPoint</vt:lpstr>
      <vt:lpstr>JEŽEK</vt:lpstr>
      <vt:lpstr>Prezentace aplikace PowerPoint</vt:lpstr>
      <vt:lpstr>PES</vt:lpstr>
      <vt:lpstr>Prezentace aplikace PowerPoint</vt:lpstr>
      <vt:lpstr>ZAJÍC</vt:lpstr>
      <vt:lpstr>Prezentace aplikace PowerPoint</vt:lpstr>
      <vt:lpstr>LÍPA</vt:lpstr>
      <vt:lpstr>Prezentace aplikace PowerPoint</vt:lpstr>
      <vt:lpstr>SMRK</vt:lpstr>
      <vt:lpstr>Prezentace aplikace PowerPoint</vt:lpstr>
      <vt:lpstr>BŘÍZA</vt:lpstr>
      <vt:lpstr>Prezentace aplikace PowerPoint</vt:lpstr>
      <vt:lpstr>KOPŘIVA</vt:lpstr>
      <vt:lpstr>Prezentace aplikace PowerPoint</vt:lpstr>
      <vt:lpstr>SNĚŽENKA</vt:lpstr>
      <vt:lpstr>Prezentace aplikace PowerPoint</vt:lpstr>
      <vt:lpstr>PAMPELIŠKA</vt:lpstr>
      <vt:lpstr>Prezentace aplikace PowerPoint</vt:lpstr>
      <vt:lpstr>JELEN</vt:lpstr>
      <vt:lpstr>Prezentace aplikace PowerPoint</vt:lpstr>
      <vt:lpstr>VEVERKA</vt:lpstr>
      <vt:lpstr>Prezentace aplikace PowerPoint</vt:lpstr>
      <vt:lpstr>DIVOKÉ PRASE</vt:lpstr>
      <vt:lpstr>Prezentace aplikace PowerPoint</vt:lpstr>
      <vt:lpstr>BORŮVKA</vt:lpstr>
      <vt:lpstr>Prezentace aplikace PowerPoint</vt:lpstr>
      <vt:lpstr>RULÍK</vt:lpstr>
      <vt:lpstr>Prezentace aplikace PowerPoint</vt:lpstr>
      <vt:lpstr>VRANÍ OKO</vt:lpstr>
      <vt:lpstr>Prezentace aplikace PowerPoint</vt:lpstr>
      <vt:lpstr>JEDLE</vt:lpstr>
      <vt:lpstr>Prezentace aplikace PowerPoint</vt:lpstr>
      <vt:lpstr>DUB</vt:lpstr>
      <vt:lpstr>Prezentace aplikace PowerPoint</vt:lpstr>
      <vt:lpstr>BOROVICE</vt:lpstr>
      <vt:lpstr>Prezentace aplikace PowerPoint</vt:lpstr>
      <vt:lpstr>BUK</vt:lpstr>
      <vt:lpstr>Prezentace aplikace PowerPoint</vt:lpstr>
      <vt:lpstr>MODŘÍN</vt:lpstr>
      <vt:lpstr>Prezentace aplikace PowerPoint</vt:lpstr>
      <vt:lpstr>JAVOR</vt:lpstr>
      <vt:lpstr>Prezentace aplikace PowerPoint</vt:lpstr>
      <vt:lpstr>MATEŘÍDOUŠKA</vt:lpstr>
      <vt:lpstr>Prezentace aplikace PowerPoint</vt:lpstr>
      <vt:lpstr>JITROCEL</vt:lpstr>
      <vt:lpstr>Prezentace aplikace PowerPoint</vt:lpstr>
      <vt:lpstr>HEŘMÁNEK</vt:lpstr>
    </vt:vector>
  </TitlesOfParts>
  <Company>Okresní soud v Semilech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ZÁVOD HASIČSKÉ VŠESTRANNOSTI A BRANNOSTI</dc:title>
  <dc:creator>Justiční stráž v Semilech</dc:creator>
  <cp:lastModifiedBy>Kuba</cp:lastModifiedBy>
  <cp:revision>15</cp:revision>
  <dcterms:created xsi:type="dcterms:W3CDTF">2024-02-05T10:00:51Z</dcterms:created>
  <dcterms:modified xsi:type="dcterms:W3CDTF">2025-02-21T19:58:53Z</dcterms:modified>
</cp:coreProperties>
</file>