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70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93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32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67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77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113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96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8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23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9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80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42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6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08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54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3F7E-DF3D-4D70-970E-41F411DCBFE2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A9BC00-E1CC-49C1-92B6-AC826DA3EA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6254" y="2615052"/>
            <a:ext cx="7766936" cy="1646302"/>
          </a:xfrm>
        </p:spPr>
        <p:txBody>
          <a:bodyPr/>
          <a:lstStyle/>
          <a:p>
            <a:pPr algn="l"/>
            <a:r>
              <a:rPr lang="cs-CZ" dirty="0" smtClean="0"/>
              <a:t>ZÁKLADY PRVNÍ 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          POMOCI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38" y="4306138"/>
            <a:ext cx="3041619" cy="214317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12901" y="875118"/>
            <a:ext cx="3011113" cy="211505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319" y="570972"/>
            <a:ext cx="2479592" cy="17469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532" y="4009788"/>
            <a:ext cx="2849733" cy="20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4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Úžeh 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28" y="2546640"/>
            <a:ext cx="5585495" cy="393563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88300" y="1398128"/>
            <a:ext cx="7546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Přesunout do stínu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Ochladit (ventilátor, průvan, sprcha, obklady)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Podat tekutiny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795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51945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Bodnutí hmyzem 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32159" y="2046536"/>
            <a:ext cx="5233853" cy="368078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451131" y="2245512"/>
            <a:ext cx="66793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Odstranit žihadlo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Zjistit, jestli je dotyčný </a:t>
            </a:r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alergický</a:t>
            </a:r>
          </a:p>
          <a:p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Pokud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ano: dle stavu volat Zdravotnickou záchrannou službu (155) nebo podat lék </a:t>
            </a:r>
          </a:p>
          <a:p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Pokud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ne: chladit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555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100" y="388883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Popáleniny</a:t>
            </a: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08039" y="2053861"/>
            <a:ext cx="5152005" cy="361979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500027" y="252493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Sundat spálený oděv a šperky, je-li to možné (nestrhávat, nervat, …)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Chladit studenou vodou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Navštívit lékaře nebo volat Zdravotnickou záchrannou službu </a:t>
            </a:r>
            <a:endParaRPr lang="cs-C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155) – podle rozsahu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856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396" y="373117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Omrzliny 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949" y="2076169"/>
            <a:ext cx="5431307" cy="381504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98124" y="237502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Přesunout do tepla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Zahřát omrzliny ve vlažné vodě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Netřít a nesušit třením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4. Překrýt sterilním krytím nebo obvazem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5. Navštívit lékaře 	</a:t>
            </a:r>
          </a:p>
        </p:txBody>
      </p:sp>
    </p:spTree>
    <p:extLst>
      <p:ext uri="{BB962C8B-B14F-4D97-AF65-F5344CB8AC3E}">
        <p14:creationId xmlns:p14="http://schemas.microsoft.com/office/powerpoint/2010/main" val="287530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396" y="451945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Zlomenina končetiny 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23" y="2851887"/>
            <a:ext cx="5238559" cy="369080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58385" y="1270000"/>
            <a:ext cx="9174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Nezatěžovat poraněnou končetinu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Postižený zaujme polohu, která mu nejvíce vyhovuje (úlevová poloha), s končetinou nehýbat.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Chladit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4. Uklidňovat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5. Podle závažnosti </a:t>
            </a:r>
            <a:endParaRPr lang="cs-C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volat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Zdravotnickou </a:t>
            </a:r>
            <a:endParaRPr lang="cs-C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záchrannou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službu </a:t>
            </a:r>
            <a:endParaRPr lang="cs-C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155)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884436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187</Words>
  <Application>Microsoft Office PowerPoint</Application>
  <PresentationFormat>Širokoúhlá obrazovka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Fazeta</vt:lpstr>
      <vt:lpstr>ZÁKLADY PRVNÍ                         POMOCI</vt:lpstr>
      <vt:lpstr>Úžeh   </vt:lpstr>
      <vt:lpstr>Bodnutí hmyzem   </vt:lpstr>
      <vt:lpstr>Popáleniny  </vt:lpstr>
      <vt:lpstr>Omrzliny   </vt:lpstr>
      <vt:lpstr>Zlomenina končetiny   </vt:lpstr>
    </vt:vector>
  </TitlesOfParts>
  <Company>Okresní soud v Semilech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PRVNÍ POMOCI</dc:title>
  <dc:creator>Justiční stráž v Semilech</dc:creator>
  <cp:lastModifiedBy>Justiční stráž v Semilech</cp:lastModifiedBy>
  <cp:revision>4</cp:revision>
  <dcterms:created xsi:type="dcterms:W3CDTF">2025-02-25T12:39:43Z</dcterms:created>
  <dcterms:modified xsi:type="dcterms:W3CDTF">2025-02-25T13:07:13Z</dcterms:modified>
</cp:coreProperties>
</file>