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704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93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327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67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377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113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966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38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23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79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80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42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26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08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54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3F7E-DF3D-4D70-970E-41F411DCBFE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5A9BC00-E1CC-49C1-92B6-AC826DA3E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7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60226" y="2041927"/>
            <a:ext cx="7766936" cy="1646302"/>
          </a:xfrm>
        </p:spPr>
        <p:txBody>
          <a:bodyPr/>
          <a:lstStyle/>
          <a:p>
            <a:r>
              <a:rPr lang="cs-CZ" dirty="0" smtClean="0"/>
              <a:t>ZÁKLADY PRVNÍ POMOCI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6228"/>
          <a:stretch/>
        </p:blipFill>
        <p:spPr>
          <a:xfrm rot="20257138">
            <a:off x="1160226" y="4282254"/>
            <a:ext cx="1897317" cy="18266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66044"/>
          <a:stretch/>
        </p:blipFill>
        <p:spPr>
          <a:xfrm>
            <a:off x="7019532" y="4151453"/>
            <a:ext cx="1907630" cy="18266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1711" r="34053"/>
          <a:stretch/>
        </p:blipFill>
        <p:spPr>
          <a:xfrm>
            <a:off x="4283720" y="665362"/>
            <a:ext cx="1923392" cy="18266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r="66788"/>
          <a:stretch/>
        </p:blipFill>
        <p:spPr>
          <a:xfrm>
            <a:off x="4087253" y="3933609"/>
            <a:ext cx="1912882" cy="19566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32921" r="33154"/>
          <a:stretch/>
        </p:blipFill>
        <p:spPr>
          <a:xfrm>
            <a:off x="6972238" y="476830"/>
            <a:ext cx="1954924" cy="19566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66573"/>
          <a:stretch/>
        </p:blipFill>
        <p:spPr>
          <a:xfrm>
            <a:off x="1560787" y="600359"/>
            <a:ext cx="1926276" cy="19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7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628" y="340012"/>
            <a:ext cx="8596668" cy="1320800"/>
          </a:xfrm>
        </p:spPr>
        <p:txBody>
          <a:bodyPr/>
          <a:lstStyle/>
          <a:p>
            <a:pPr algn="ctr"/>
            <a:r>
              <a:rPr lang="cs-CZ" dirty="0"/>
              <a:t>Řezná rána – mírné krvácení 	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2489" y="2177647"/>
            <a:ext cx="5118129" cy="36001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28479" y="1052451"/>
            <a:ext cx="6679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1. Opláchnout tekoucí vodou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2. Můžeme dezinfikovat okolí rány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3. Překrýt sterilním krytím </a:t>
            </a:r>
            <a:endParaRPr lang="cs-CZ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(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náplast, obvaz)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34053"/>
          <a:stretch/>
        </p:blipFill>
        <p:spPr>
          <a:xfrm>
            <a:off x="5486398" y="3007368"/>
            <a:ext cx="3704898" cy="18266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66228"/>
          <a:stretch/>
        </p:blipFill>
        <p:spPr>
          <a:xfrm>
            <a:off x="6390188" y="4834047"/>
            <a:ext cx="1897317" cy="18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5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865" y="328305"/>
            <a:ext cx="8596668" cy="1320800"/>
          </a:xfrm>
        </p:spPr>
        <p:txBody>
          <a:bodyPr/>
          <a:lstStyle/>
          <a:p>
            <a:pPr algn="ctr"/>
            <a:r>
              <a:rPr lang="cs-CZ" dirty="0"/>
              <a:t>Odřenina 	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37" y="2318079"/>
            <a:ext cx="4934607" cy="371365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947843" y="988705"/>
            <a:ext cx="6679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1. Opláchnout tekoucí vodou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2. Můžeme dezinfikovat okolí rány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3. Překrýt sterilním krytím </a:t>
            </a:r>
            <a:endParaRPr lang="cs-CZ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(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náplast, obvaz)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r="34053"/>
          <a:stretch/>
        </p:blipFill>
        <p:spPr>
          <a:xfrm>
            <a:off x="5722880" y="2905977"/>
            <a:ext cx="3704898" cy="18266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66228"/>
          <a:stretch/>
        </p:blipFill>
        <p:spPr>
          <a:xfrm>
            <a:off x="6569638" y="4732656"/>
            <a:ext cx="1897317" cy="18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362413"/>
            <a:ext cx="8596668" cy="1320800"/>
          </a:xfrm>
        </p:spPr>
        <p:txBody>
          <a:bodyPr/>
          <a:lstStyle/>
          <a:p>
            <a:pPr algn="ctr"/>
            <a:r>
              <a:rPr lang="cs-CZ" dirty="0"/>
              <a:t>Krvácení z nosu 	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721" y="2096748"/>
            <a:ext cx="4852729" cy="388150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58838" y="10228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1. Posadit a předklonit hlavu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2. Stisknout kořen nosu </a:t>
            </a:r>
          </a:p>
          <a:p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3. Studený obklad na zátylek (za krk)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r="33520"/>
          <a:stretch/>
        </p:blipFill>
        <p:spPr>
          <a:xfrm>
            <a:off x="5248397" y="2407808"/>
            <a:ext cx="4025604" cy="21174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65584"/>
          <a:stretch/>
        </p:blipFill>
        <p:spPr>
          <a:xfrm>
            <a:off x="6291423" y="4493176"/>
            <a:ext cx="1939552" cy="197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357352"/>
            <a:ext cx="8596668" cy="1320800"/>
          </a:xfrm>
        </p:spPr>
        <p:txBody>
          <a:bodyPr/>
          <a:lstStyle/>
          <a:p>
            <a:pPr algn="ctr"/>
            <a:r>
              <a:rPr lang="cs-CZ" dirty="0"/>
              <a:t>Uštknutí hadem 	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4228"/>
          <a:stretch/>
        </p:blipFill>
        <p:spPr>
          <a:xfrm>
            <a:off x="408924" y="1678152"/>
            <a:ext cx="4556235" cy="436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5150070" y="167815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. Uklidňovat pacienta, omezit celkový        pohyb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2. Možno chladit studeným obkladem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3. Volat Zdravotnickou záchrannou službu (155) 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70" y="4088513"/>
            <a:ext cx="5762551" cy="19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172"/>
          </a:xfrm>
        </p:spPr>
        <p:txBody>
          <a:bodyPr/>
          <a:lstStyle/>
          <a:p>
            <a:pPr algn="ctr"/>
            <a:r>
              <a:rPr lang="cs-CZ" dirty="0" smtClean="0"/>
              <a:t>Pokousání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8" y="1957554"/>
            <a:ext cx="5075817" cy="357614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595381" y="1966752"/>
            <a:ext cx="64428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1. Opláchnout tekoucí vodou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2. Můžeme dezinfikovat okolí rány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3. Překrýt sterilním krytím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(náplast, obvaz) 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4. Vyhledat lékaře – nebezpečí vztekliny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4718256"/>
            <a:ext cx="6265543" cy="16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5295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Červená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</TotalTime>
  <Words>143</Words>
  <Application>Microsoft Office PowerPoint</Application>
  <PresentationFormat>Širokoúhlá obrazovka</PresentationFormat>
  <Paragraphs>25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 3</vt:lpstr>
      <vt:lpstr>Fazeta</vt:lpstr>
      <vt:lpstr>ZÁKLADY PRVNÍ POMOCI</vt:lpstr>
      <vt:lpstr>Řezná rána – mírné krvácení   </vt:lpstr>
      <vt:lpstr>Odřenina   </vt:lpstr>
      <vt:lpstr>Krvácení z nosu   </vt:lpstr>
      <vt:lpstr>Uštknutí hadem   </vt:lpstr>
      <vt:lpstr>Pokousání</vt:lpstr>
    </vt:vector>
  </TitlesOfParts>
  <Company>Okresní soud v Semilech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PRVNÍ POMOCI</dc:title>
  <dc:creator>Justiční stráž v Semilech</dc:creator>
  <cp:lastModifiedBy>Justiční stráž v Semilech</cp:lastModifiedBy>
  <cp:revision>2</cp:revision>
  <dcterms:created xsi:type="dcterms:W3CDTF">2025-02-25T12:39:43Z</dcterms:created>
  <dcterms:modified xsi:type="dcterms:W3CDTF">2025-02-25T12:56:22Z</dcterms:modified>
</cp:coreProperties>
</file>