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318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42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498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437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4304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4556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41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85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97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37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273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85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10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00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31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32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EBFCC-9A88-427C-A1F2-360747E98958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7E1898-3164-457C-B36A-2458039B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23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17882" y="1600490"/>
            <a:ext cx="7766936" cy="1646302"/>
          </a:xfrm>
        </p:spPr>
        <p:txBody>
          <a:bodyPr/>
          <a:lstStyle/>
          <a:p>
            <a:r>
              <a:rPr lang="cs-CZ" dirty="0" smtClean="0"/>
              <a:t>TROJÚHELNÍK HOŘENÍ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r="40173"/>
          <a:stretch/>
        </p:blipFill>
        <p:spPr>
          <a:xfrm rot="20198075">
            <a:off x="2680086" y="4692659"/>
            <a:ext cx="3208686" cy="109552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367133">
            <a:off x="1608398" y="101450"/>
            <a:ext cx="2019582" cy="250542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882" y="3521643"/>
            <a:ext cx="1543265" cy="190526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/>
          <a:srcRect l="59001"/>
          <a:stretch/>
        </p:blipFill>
        <p:spPr>
          <a:xfrm rot="1024263">
            <a:off x="4727775" y="939054"/>
            <a:ext cx="2198902" cy="10955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8564" y="3985224"/>
            <a:ext cx="2180371" cy="195054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4039" y="3521487"/>
            <a:ext cx="3181794" cy="352474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790597">
            <a:off x="5694610" y="926986"/>
            <a:ext cx="3743847" cy="386954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619" y="5673150"/>
            <a:ext cx="2095792" cy="33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t="33036"/>
          <a:stretch/>
        </p:blipFill>
        <p:spPr>
          <a:xfrm>
            <a:off x="1671145" y="489534"/>
            <a:ext cx="6358758" cy="6016708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740396" y="357352"/>
            <a:ext cx="8596668" cy="1320800"/>
          </a:xfrm>
        </p:spPr>
        <p:txBody>
          <a:bodyPr/>
          <a:lstStyle/>
          <a:p>
            <a:r>
              <a:rPr lang="cs-CZ" dirty="0" smtClean="0"/>
              <a:t>TROJÚHELNÍK                           HOŘENÍ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332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TROJÚHELNÍK HOŘENÍ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57201" y="1513490"/>
            <a:ext cx="73467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Aby došlo k požáru /hoření/, musí být splněny tři podmínky:</a:t>
            </a:r>
          </a:p>
          <a:p>
            <a:endParaRPr lang="cs-CZ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přítomnost hořlaviny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– hořlavé látky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přítomnost oxidovadla /okysličovadla/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- kyslíku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000" dirty="0" smtClean="0"/>
              <a:t>přítomnost iniciační energie /zápalné teploty/</a:t>
            </a:r>
          </a:p>
          <a:p>
            <a:pPr marL="342900" indent="-342900">
              <a:buFont typeface="+mj-lt"/>
              <a:buAutoNum type="arabicPeriod"/>
            </a:pPr>
            <a:endParaRPr lang="cs-CZ" sz="2000" dirty="0"/>
          </a:p>
          <a:p>
            <a:r>
              <a:rPr lang="cs-CZ" sz="2000" dirty="0" smtClean="0"/>
              <a:t>Vyloučíme-li jednu jeho stranu, pak nemůže </a:t>
            </a:r>
          </a:p>
          <a:p>
            <a:r>
              <a:rPr lang="cs-CZ" sz="2000" dirty="0" smtClean="0"/>
              <a:t>k požáru dojít.</a:t>
            </a:r>
            <a:endParaRPr lang="cs-CZ" sz="20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/>
          <a:srcRect t="33036"/>
          <a:stretch/>
        </p:blipFill>
        <p:spPr>
          <a:xfrm>
            <a:off x="6442180" y="2159875"/>
            <a:ext cx="4193575" cy="396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47767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Oranžovo-červen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51</Words>
  <Application>Microsoft Office PowerPoint</Application>
  <PresentationFormat>Širokoúhlá obrazovka</PresentationFormat>
  <Paragraphs>13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Fazeta</vt:lpstr>
      <vt:lpstr>TROJÚHELNÍK HOŘENÍ</vt:lpstr>
      <vt:lpstr>TROJÚHELNÍK                           HOŘENÍ</vt:lpstr>
      <vt:lpstr>TROJÚHELNÍK HOŘENÍ</vt:lpstr>
    </vt:vector>
  </TitlesOfParts>
  <Company>Okresní soud v Semilech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TROJÚHELNÍK HOŘENÍ</dc:title>
  <dc:creator>Justiční stráž v Semilech</dc:creator>
  <cp:lastModifiedBy>Justiční stráž v Semilech</cp:lastModifiedBy>
  <cp:revision>3</cp:revision>
  <dcterms:created xsi:type="dcterms:W3CDTF">2025-02-25T08:43:33Z</dcterms:created>
  <dcterms:modified xsi:type="dcterms:W3CDTF">2025-02-25T08:56:45Z</dcterms:modified>
</cp:coreProperties>
</file>