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78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64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04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82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14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8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31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86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03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8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7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6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55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74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7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CCB2-EF55-4FCA-8E1F-E038264BDBED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24B8B1-6AEC-4A4D-83DE-7237463067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05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CHOVÁNÍ PŘI MIMOŘÁDNÉ UDÁLOSTI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624" y="4430110"/>
            <a:ext cx="3314243" cy="21125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4420">
            <a:off x="1191757" y="867876"/>
            <a:ext cx="2666462" cy="17416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3289"/>
          <a:stretch/>
        </p:blipFill>
        <p:spPr>
          <a:xfrm>
            <a:off x="1113973" y="4277728"/>
            <a:ext cx="2822029" cy="15494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t="453"/>
          <a:stretch/>
        </p:blipFill>
        <p:spPr>
          <a:xfrm>
            <a:off x="6368686" y="579961"/>
            <a:ext cx="2349646" cy="15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Vidím venku požár, který nedokážu sám uhasit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69" y="2254469"/>
            <a:ext cx="6653219" cy="424092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36330" y="2097752"/>
            <a:ext cx="6947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„Nepřibližuji se“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„Volám hasiče 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(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připouští se též volám 150)“ </a:t>
            </a:r>
          </a:p>
          <a:p>
            <a:r>
              <a:rPr lang="pl-PL" sz="2800" dirty="0">
                <a:solidFill>
                  <a:srgbClr val="000000"/>
                </a:solidFill>
                <a:latin typeface="Calibri" panose="020F0502020204030204" pitchFamily="34" charset="0"/>
              </a:rPr>
              <a:t>3. „Varuji lidi v okolí“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60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V místnosti, kde jsem hoří a dokážu ji sám bezpečně opustit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453"/>
          <a:stretch/>
        </p:blipFill>
        <p:spPr>
          <a:xfrm>
            <a:off x="945347" y="1734207"/>
            <a:ext cx="7457673" cy="49015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7047" y="4184969"/>
            <a:ext cx="7057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1. „Držím se u země“ </a:t>
            </a:r>
          </a:p>
          <a:p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2. „Chráním si nos a pusu“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„Opustím prostor“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„Volám hasiče“ (připouští se též volám 150)“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87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0206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Jsem v místnosti, </a:t>
            </a:r>
            <a:br>
              <a:rPr lang="cs-CZ" dirty="0"/>
            </a:br>
            <a:r>
              <a:rPr lang="cs-CZ" dirty="0"/>
              <a:t>ve které zatím nehoří, ale nemůžu z ní vyjít, protože bych musel kolem požáru nebo přes silně zakouřený prostor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4" y="2692674"/>
            <a:ext cx="5817474" cy="389153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097517" y="311261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„Neotvírám dveře“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„Utěsním dveře“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„Volám hasiče“ </a:t>
            </a:r>
            <a:endParaRPr lang="cs-C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(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připouští se též volám 150)“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4. „Upozorním na sebe“ 	</a:t>
            </a:r>
          </a:p>
        </p:txBody>
      </p:sp>
    </p:spTree>
    <p:extLst>
      <p:ext uri="{BB962C8B-B14F-4D97-AF65-F5344CB8AC3E}">
        <p14:creationId xmlns:p14="http://schemas.microsoft.com/office/powerpoint/2010/main" val="45268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Na sporáku hoří olej v pánvičce 	</a:t>
            </a:r>
            <a:br>
              <a:rPr lang="pl-PL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30" y="2497563"/>
            <a:ext cx="6180421" cy="403676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7334" y="1805065"/>
            <a:ext cx="7331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„Nehasím vodou“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„Přiklopím pokličkou nebo mokrou utěrkou“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Vypnu sporák/plotýnku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898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Doma hoří televizor 	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3289"/>
          <a:stretch/>
        </p:blipFill>
        <p:spPr>
          <a:xfrm>
            <a:off x="1575969" y="3187282"/>
            <a:ext cx="6196432" cy="340212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7334" y="1547390"/>
            <a:ext cx="118017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1. „Nehasím vodou“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2. „Hasím práškovým hasicím přístrojem“ </a:t>
            </a:r>
            <a:endParaRPr lang="cs-CZ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(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připouští se též hasicím sprejem) </a:t>
            </a:r>
          </a:p>
          <a:p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</a:rPr>
              <a:t>3. „Volám hasiče“ (připouští se též volám 150)“ 	</a:t>
            </a:r>
          </a:p>
        </p:txBody>
      </p:sp>
    </p:spTree>
    <p:extLst>
      <p:ext uri="{BB962C8B-B14F-4D97-AF65-F5344CB8AC3E}">
        <p14:creationId xmlns:p14="http://schemas.microsoft.com/office/powerpoint/2010/main" val="153290997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224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Fazeta</vt:lpstr>
      <vt:lpstr>CHOVÁNÍ PŘI MIMOŘÁDNÉ UDÁLOSTI</vt:lpstr>
      <vt:lpstr>Vidím venku požár, který nedokážu sám uhasit   </vt:lpstr>
      <vt:lpstr>V místnosti, kde jsem hoří a dokážu ji sám bezpečně opustit   </vt:lpstr>
      <vt:lpstr>Jsem v místnosti,  ve které zatím nehoří, ale nemůžu z ní vyjít, protože bych musel kolem požáru nebo přes silně zakouřený prostor   </vt:lpstr>
      <vt:lpstr>Na sporáku hoří olej v pánvičce   </vt:lpstr>
      <vt:lpstr>Doma hoří televizor   </vt:lpstr>
    </vt:vector>
  </TitlesOfParts>
  <Company>Okresní soud v Semilech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CHOVÁNÍ PŘI MIMOŘÁDNÉ UDÁLOSTI</dc:title>
  <dc:creator>Justiční stráž v Semilech</dc:creator>
  <cp:lastModifiedBy>Justiční stráž v Semilech</cp:lastModifiedBy>
  <cp:revision>2</cp:revision>
  <dcterms:created xsi:type="dcterms:W3CDTF">2025-02-25T08:27:54Z</dcterms:created>
  <dcterms:modified xsi:type="dcterms:W3CDTF">2025-02-25T08:39:55Z</dcterms:modified>
</cp:coreProperties>
</file>