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3" r:id="rId3"/>
    <p:sldId id="258" r:id="rId4"/>
    <p:sldId id="259" r:id="rId5"/>
    <p:sldId id="260" r:id="rId6"/>
    <p:sldId id="261" r:id="rId7"/>
    <p:sldId id="264" r:id="rId8"/>
    <p:sldId id="265" r:id="rId9"/>
    <p:sldId id="266" r:id="rId10"/>
    <p:sldId id="267" r:id="rId11"/>
    <p:sldId id="268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88" autoAdjust="0"/>
    <p:restoredTop sz="94660"/>
  </p:normalViewPr>
  <p:slideViewPr>
    <p:cSldViewPr snapToGrid="0">
      <p:cViewPr>
        <p:scale>
          <a:sx n="70" d="100"/>
          <a:sy n="70" d="100"/>
        </p:scale>
        <p:origin x="-720" y="-18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DD97D-0B1A-44A5-AE89-3D2292A37D59}" type="datetimeFigureOut">
              <a:rPr lang="cs-CZ" smtClean="0"/>
              <a:t>22.02.2025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49072-7D7B-4345-8351-955F639AA89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456472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DD97D-0B1A-44A5-AE89-3D2292A37D59}" type="datetimeFigureOut">
              <a:rPr lang="cs-CZ" smtClean="0"/>
              <a:t>22.02.2025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49072-7D7B-4345-8351-955F639AA89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199119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DD97D-0B1A-44A5-AE89-3D2292A37D59}" type="datetimeFigureOut">
              <a:rPr lang="cs-CZ" smtClean="0"/>
              <a:t>22.02.2025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49072-7D7B-4345-8351-955F639AA892}" type="slidenum">
              <a:rPr lang="cs-CZ" smtClean="0"/>
              <a:t>‹#›</a:t>
            </a:fld>
            <a:endParaRPr lang="cs-CZ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9350072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DD97D-0B1A-44A5-AE89-3D2292A37D59}" type="datetimeFigureOut">
              <a:rPr lang="cs-CZ" smtClean="0"/>
              <a:t>22.02.2025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49072-7D7B-4345-8351-955F639AA89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300149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 s citac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DD97D-0B1A-44A5-AE89-3D2292A37D59}" type="datetimeFigureOut">
              <a:rPr lang="cs-CZ" smtClean="0"/>
              <a:t>22.02.2025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49072-7D7B-4345-8351-955F639AA892}" type="slidenum">
              <a:rPr lang="cs-CZ" smtClean="0"/>
              <a:t>‹#›</a:t>
            </a:fld>
            <a:endParaRPr lang="cs-CZ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9399492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vda nebo neprav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DD97D-0B1A-44A5-AE89-3D2292A37D59}" type="datetimeFigureOut">
              <a:rPr lang="cs-CZ" smtClean="0"/>
              <a:t>22.02.2025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49072-7D7B-4345-8351-955F639AA89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1910249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DD97D-0B1A-44A5-AE89-3D2292A37D59}" type="datetimeFigureOut">
              <a:rPr lang="cs-CZ" smtClean="0"/>
              <a:t>22.02.2025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49072-7D7B-4345-8351-955F639AA89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4008272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DD97D-0B1A-44A5-AE89-3D2292A37D59}" type="datetimeFigureOut">
              <a:rPr lang="cs-CZ" smtClean="0"/>
              <a:t>22.02.2025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49072-7D7B-4345-8351-955F639AA89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385334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DD97D-0B1A-44A5-AE89-3D2292A37D59}" type="datetimeFigureOut">
              <a:rPr lang="cs-CZ" smtClean="0"/>
              <a:t>22.02.2025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49072-7D7B-4345-8351-955F639AA89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239740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DD97D-0B1A-44A5-AE89-3D2292A37D59}" type="datetimeFigureOut">
              <a:rPr lang="cs-CZ" smtClean="0"/>
              <a:t>22.02.2025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49072-7D7B-4345-8351-955F639AA89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566154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DD97D-0B1A-44A5-AE89-3D2292A37D59}" type="datetimeFigureOut">
              <a:rPr lang="cs-CZ" smtClean="0"/>
              <a:t>22.02.2025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49072-7D7B-4345-8351-955F639AA89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140058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DD97D-0B1A-44A5-AE89-3D2292A37D59}" type="datetimeFigureOut">
              <a:rPr lang="cs-CZ" smtClean="0"/>
              <a:t>22.02.2025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49072-7D7B-4345-8351-955F639AA89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328735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DD97D-0B1A-44A5-AE89-3D2292A37D59}" type="datetimeFigureOut">
              <a:rPr lang="cs-CZ" smtClean="0"/>
              <a:t>22.02.2025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49072-7D7B-4345-8351-955F639AA89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227820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DD97D-0B1A-44A5-AE89-3D2292A37D59}" type="datetimeFigureOut">
              <a:rPr lang="cs-CZ" smtClean="0"/>
              <a:t>22.02.2025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49072-7D7B-4345-8351-955F639AA89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017457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DD97D-0B1A-44A5-AE89-3D2292A37D59}" type="datetimeFigureOut">
              <a:rPr lang="cs-CZ" smtClean="0"/>
              <a:t>22.02.2025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49072-7D7B-4345-8351-955F639AA89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309264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DD97D-0B1A-44A5-AE89-3D2292A37D59}" type="datetimeFigureOut">
              <a:rPr lang="cs-CZ" smtClean="0"/>
              <a:t>22.02.2025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49072-7D7B-4345-8351-955F639AA89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02731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CDD97D-0B1A-44A5-AE89-3D2292A37D59}" type="datetimeFigureOut">
              <a:rPr lang="cs-CZ" smtClean="0"/>
              <a:t>22.02.2025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20549072-7D7B-4345-8351-955F639AA89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909278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925713" y="3557880"/>
            <a:ext cx="5779887" cy="1154797"/>
          </a:xfrm>
        </p:spPr>
        <p:txBody>
          <a:bodyPr/>
          <a:lstStyle/>
          <a:p>
            <a:pPr algn="ctr"/>
            <a:r>
              <a:rPr lang="cs-CZ" dirty="0" smtClean="0"/>
              <a:t>TÍSŇOVÁ VOLÁNÍ</a:t>
            </a:r>
            <a:br>
              <a:rPr lang="cs-CZ" dirty="0" smtClean="0"/>
            </a:br>
            <a:r>
              <a:rPr lang="cs-CZ" dirty="0" smtClean="0"/>
              <a:t>TEST</a:t>
            </a:r>
            <a:endParaRPr lang="cs-CZ" dirty="0"/>
          </a:p>
        </p:txBody>
      </p:sp>
      <p:pic>
        <p:nvPicPr>
          <p:cNvPr id="1026" name="Picture 2" descr="C:\Users\Kuba\Desktop\Hasiči\Kolektiv mladých hasičů\obrázky\kluk telefonuje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887"/>
          <a:stretch/>
        </p:blipFill>
        <p:spPr bwMode="auto">
          <a:xfrm>
            <a:off x="6450623" y="1823312"/>
            <a:ext cx="2998177" cy="3592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3603" r="45489"/>
          <a:stretch/>
        </p:blipFill>
        <p:spPr bwMode="auto">
          <a:xfrm>
            <a:off x="1335333" y="4712677"/>
            <a:ext cx="2106842" cy="13968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3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8304" t="58570"/>
          <a:stretch/>
        </p:blipFill>
        <p:spPr bwMode="auto">
          <a:xfrm>
            <a:off x="1875692" y="1177371"/>
            <a:ext cx="1430215" cy="12918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2" descr="C:\Users\Kuba\Desktop\web vedoucí\Tísňová volání\Obrázky\Snímek obrazovky 2025-02-22 113640.jpg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139" r="55312" b="28580"/>
          <a:stretch/>
        </p:blipFill>
        <p:spPr bwMode="auto">
          <a:xfrm>
            <a:off x="4466492" y="762000"/>
            <a:ext cx="2239108" cy="18405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4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575" t="68318" r="52224"/>
          <a:stretch/>
        </p:blipFill>
        <p:spPr bwMode="auto">
          <a:xfrm>
            <a:off x="5035129" y="5136961"/>
            <a:ext cx="1670471" cy="11533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277173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Kuba\Desktop\web vedoucí\Tísňová volání\Obrázky\Snímek obrazovky 2025-02-22 11370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7349" y="402981"/>
            <a:ext cx="6695769" cy="47558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Obdélník 1"/>
          <p:cNvSpPr/>
          <p:nvPr/>
        </p:nvSpPr>
        <p:spPr>
          <a:xfrm>
            <a:off x="5564861" y="4127802"/>
            <a:ext cx="4070459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itchFamily="34" charset="0"/>
              <a:buChar char="•"/>
            </a:pPr>
            <a:r>
              <a:rPr lang="cs-CZ" sz="3200" b="1" dirty="0" smtClean="0"/>
              <a:t>158</a:t>
            </a:r>
            <a:endParaRPr lang="cs-CZ" sz="3200" dirty="0"/>
          </a:p>
          <a:p>
            <a:pPr marL="457200" indent="-457200">
              <a:buFont typeface="Arial" pitchFamily="34" charset="0"/>
              <a:buChar char="•"/>
            </a:pPr>
            <a:r>
              <a:rPr lang="cs-CZ" sz="3200" b="1" dirty="0" smtClean="0"/>
              <a:t>Jmenuji se</a:t>
            </a:r>
            <a:r>
              <a:rPr lang="cs-CZ" sz="3200" dirty="0" smtClean="0"/>
              <a:t> </a:t>
            </a:r>
            <a:endParaRPr lang="cs-CZ" sz="3200" dirty="0"/>
          </a:p>
          <a:p>
            <a:pPr marL="457200" indent="-457200">
              <a:buFont typeface="Arial" pitchFamily="34" charset="0"/>
              <a:buChar char="•"/>
            </a:pPr>
            <a:r>
              <a:rPr lang="cs-CZ" sz="3200" b="1" dirty="0" smtClean="0"/>
              <a:t>Vyloupené </a:t>
            </a:r>
            <a:r>
              <a:rPr lang="cs-CZ" sz="3200" b="1" dirty="0"/>
              <a:t>auto</a:t>
            </a:r>
            <a:r>
              <a:rPr lang="cs-CZ" sz="3200" dirty="0"/>
              <a:t> 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cs-CZ" sz="3200" b="1" dirty="0" smtClean="0"/>
              <a:t>Číslo</a:t>
            </a:r>
            <a:r>
              <a:rPr lang="cs-CZ" sz="3200" dirty="0" smtClean="0"/>
              <a:t> </a:t>
            </a:r>
            <a:r>
              <a:rPr lang="cs-CZ" sz="3200" b="1" dirty="0" smtClean="0"/>
              <a:t>lampy</a:t>
            </a:r>
            <a:endParaRPr lang="cs-CZ" sz="3200" dirty="0"/>
          </a:p>
        </p:txBody>
      </p:sp>
    </p:spTree>
    <p:extLst>
      <p:ext uri="{BB962C8B-B14F-4D97-AF65-F5344CB8AC3E}">
        <p14:creationId xmlns:p14="http://schemas.microsoft.com/office/powerpoint/2010/main" val="30485032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Kuba\Desktop\web vedoucí\Tísňová volání\Obrázky\Snímek obrazovky 2025-02-22 11372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9725" y="398220"/>
            <a:ext cx="6102478" cy="44740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Obdélník 1"/>
          <p:cNvSpPr/>
          <p:nvPr/>
        </p:nvSpPr>
        <p:spPr>
          <a:xfrm>
            <a:off x="6214163" y="4077651"/>
            <a:ext cx="3048000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itchFamily="34" charset="0"/>
              <a:buChar char="•"/>
            </a:pPr>
            <a:r>
              <a:rPr lang="cs-CZ" sz="3200" b="1" dirty="0" smtClean="0"/>
              <a:t>155</a:t>
            </a:r>
            <a:endParaRPr lang="cs-CZ" sz="3200" dirty="0"/>
          </a:p>
          <a:p>
            <a:pPr marL="457200" indent="-457200">
              <a:buFont typeface="Arial" pitchFamily="34" charset="0"/>
              <a:buChar char="•"/>
            </a:pPr>
            <a:r>
              <a:rPr lang="cs-CZ" sz="3200" b="1" dirty="0" smtClean="0"/>
              <a:t>Jmenuji se</a:t>
            </a:r>
            <a:endParaRPr lang="cs-CZ" sz="3200" dirty="0"/>
          </a:p>
          <a:p>
            <a:pPr marL="457200" indent="-457200">
              <a:buFont typeface="Arial" pitchFamily="34" charset="0"/>
              <a:buChar char="•"/>
            </a:pPr>
            <a:r>
              <a:rPr lang="cs-CZ" sz="3200" b="1" dirty="0" smtClean="0"/>
              <a:t>Zranění</a:t>
            </a:r>
            <a:r>
              <a:rPr lang="cs-CZ" sz="3200" dirty="0" smtClean="0"/>
              <a:t> </a:t>
            </a:r>
            <a:endParaRPr lang="cs-CZ" sz="3200" dirty="0"/>
          </a:p>
          <a:p>
            <a:pPr marL="457200" indent="-457200">
              <a:buFont typeface="Arial" pitchFamily="34" charset="0"/>
              <a:buChar char="•"/>
            </a:pPr>
            <a:r>
              <a:rPr lang="cs-CZ" sz="3200" b="1" dirty="0" smtClean="0"/>
              <a:t>Číslo</a:t>
            </a:r>
            <a:r>
              <a:rPr lang="cs-CZ" sz="3200" dirty="0" smtClean="0"/>
              <a:t> </a:t>
            </a:r>
            <a:r>
              <a:rPr lang="cs-CZ" sz="3200" b="1" dirty="0" smtClean="0"/>
              <a:t>mostu</a:t>
            </a:r>
            <a:r>
              <a:rPr lang="cs-CZ" sz="3200" dirty="0" smtClean="0"/>
              <a:t> </a:t>
            </a:r>
            <a:endParaRPr lang="cs-CZ" sz="3200" dirty="0"/>
          </a:p>
        </p:txBody>
      </p:sp>
    </p:spTree>
    <p:extLst>
      <p:ext uri="{BB962C8B-B14F-4D97-AF65-F5344CB8AC3E}">
        <p14:creationId xmlns:p14="http://schemas.microsoft.com/office/powerpoint/2010/main" val="30828337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Kuba\Desktop\web vedoucí\Tísňová volání\Obrázky\Snímek obrazovky 2025-02-22 11351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5909" y="1235491"/>
            <a:ext cx="6736451" cy="43577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350737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Kuba\Desktop\web vedoucí\Tísňová volání\Obrázky\Snímek obrazovky 2025-02-22 11360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10847" y="815604"/>
            <a:ext cx="7160144" cy="48482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160533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Kuba\Desktop\web vedoucí\Tísňová volání\Obrázky\Snímek obrazovky 2025-02-22 11364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96119" y="777228"/>
            <a:ext cx="6650400" cy="4763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328728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Kuba\Desktop\web vedoucí\Tísňová volání\Obrázky\Snímek obrazovky 2025-02-22 11370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4704" y="853357"/>
            <a:ext cx="7015271" cy="49828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170789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Kuba\Desktop\web vedoucí\Tísňová volání\Obrázky\Snímek obrazovky 2025-02-22 11372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31229" y="739414"/>
            <a:ext cx="6567859" cy="4815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513928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Kuba\Desktop\web vedoucí\Tísňová volání\Obrázky\Snímek obrazovky 2025-02-22 11351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5711" y="725864"/>
            <a:ext cx="5459919" cy="35320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Obdélník 2"/>
          <p:cNvSpPr/>
          <p:nvPr/>
        </p:nvSpPr>
        <p:spPr>
          <a:xfrm>
            <a:off x="6365630" y="3616423"/>
            <a:ext cx="3048000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itchFamily="34" charset="0"/>
              <a:buChar char="•"/>
            </a:pPr>
            <a:r>
              <a:rPr lang="cs-CZ" sz="3200" b="1" dirty="0" smtClean="0"/>
              <a:t>150</a:t>
            </a:r>
            <a:endParaRPr lang="cs-CZ" sz="3200" b="1" dirty="0"/>
          </a:p>
          <a:p>
            <a:pPr marL="457200" indent="-457200">
              <a:buFont typeface="Arial" pitchFamily="34" charset="0"/>
              <a:buChar char="•"/>
            </a:pPr>
            <a:r>
              <a:rPr lang="cs-CZ" sz="3200" b="1" dirty="0" smtClean="0"/>
              <a:t>Jmenuji se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cs-CZ" sz="3200" b="1" dirty="0" smtClean="0"/>
              <a:t>Hoří dům</a:t>
            </a:r>
            <a:endParaRPr lang="cs-CZ" sz="3200" b="1" dirty="0"/>
          </a:p>
          <a:p>
            <a:pPr marL="457200" indent="-457200">
              <a:buFont typeface="Arial" pitchFamily="34" charset="0"/>
              <a:buChar char="•"/>
            </a:pPr>
            <a:r>
              <a:rPr lang="cs-CZ" sz="3200" b="1" dirty="0" smtClean="0"/>
              <a:t>Adresa</a:t>
            </a:r>
            <a:endParaRPr lang="cs-CZ" sz="3200" b="1" dirty="0"/>
          </a:p>
        </p:txBody>
      </p:sp>
    </p:spTree>
    <p:extLst>
      <p:ext uri="{BB962C8B-B14F-4D97-AF65-F5344CB8AC3E}">
        <p14:creationId xmlns:p14="http://schemas.microsoft.com/office/powerpoint/2010/main" val="41900903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Kuba\Desktop\web vedoucí\Tísňová volání\Obrázky\Snímek obrazovky 2025-02-22 11360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308" y="529001"/>
            <a:ext cx="5829859" cy="39474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Obdélník 1"/>
          <p:cNvSpPr/>
          <p:nvPr/>
        </p:nvSpPr>
        <p:spPr>
          <a:xfrm>
            <a:off x="5194763" y="3899739"/>
            <a:ext cx="4563385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cs-CZ" sz="3200" b="1" dirty="0" smtClean="0"/>
              <a:t>112 </a:t>
            </a:r>
            <a:endParaRPr lang="cs-CZ" sz="3200" b="1" dirty="0"/>
          </a:p>
          <a:p>
            <a:pPr marL="342900" indent="-342900">
              <a:buFont typeface="Arial" pitchFamily="34" charset="0"/>
              <a:buChar char="•"/>
            </a:pPr>
            <a:r>
              <a:rPr lang="cs-CZ" sz="3200" b="1" dirty="0" smtClean="0"/>
              <a:t>Jmenuji se </a:t>
            </a:r>
            <a:endParaRPr lang="cs-CZ" sz="3200" b="1" dirty="0"/>
          </a:p>
          <a:p>
            <a:pPr marL="342900" indent="-342900">
              <a:buFont typeface="Arial" pitchFamily="34" charset="0"/>
              <a:buChar char="•"/>
            </a:pPr>
            <a:r>
              <a:rPr lang="cs-CZ" sz="3200" b="1" dirty="0" smtClean="0"/>
              <a:t>Hromadná </a:t>
            </a:r>
            <a:r>
              <a:rPr lang="cs-CZ" sz="3200" b="1" dirty="0"/>
              <a:t>nehoda 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cs-CZ" sz="3200" b="1" dirty="0" smtClean="0"/>
              <a:t>Kilometr dálnice</a:t>
            </a:r>
            <a:endParaRPr lang="cs-CZ" sz="3200" b="1" dirty="0"/>
          </a:p>
        </p:txBody>
      </p:sp>
    </p:spTree>
    <p:extLst>
      <p:ext uri="{BB962C8B-B14F-4D97-AF65-F5344CB8AC3E}">
        <p14:creationId xmlns:p14="http://schemas.microsoft.com/office/powerpoint/2010/main" val="31327225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Kuba\Desktop\web vedoucí\Tísňová volání\Obrázky\Snímek obrazovky 2025-02-22 11364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9330" y="531569"/>
            <a:ext cx="5488179" cy="39312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Obdélník 1"/>
          <p:cNvSpPr/>
          <p:nvPr/>
        </p:nvSpPr>
        <p:spPr>
          <a:xfrm>
            <a:off x="5783932" y="4127646"/>
            <a:ext cx="4192581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itchFamily="34" charset="0"/>
              <a:buChar char="•"/>
            </a:pPr>
            <a:r>
              <a:rPr lang="cs-CZ" sz="3200" b="1" dirty="0" smtClean="0"/>
              <a:t>1210</a:t>
            </a:r>
            <a:endParaRPr lang="cs-CZ" sz="3200" b="1" dirty="0"/>
          </a:p>
          <a:p>
            <a:pPr marL="457200" indent="-457200">
              <a:buFont typeface="Arial" pitchFamily="34" charset="0"/>
              <a:buChar char="•"/>
            </a:pPr>
            <a:r>
              <a:rPr lang="cs-CZ" sz="3200" b="1" dirty="0" smtClean="0"/>
              <a:t>Jmenuji se </a:t>
            </a:r>
            <a:endParaRPr lang="cs-CZ" sz="3200" b="1" dirty="0"/>
          </a:p>
          <a:p>
            <a:pPr marL="457200" indent="-457200">
              <a:buFont typeface="Arial" pitchFamily="34" charset="0"/>
              <a:buChar char="•"/>
            </a:pPr>
            <a:r>
              <a:rPr lang="cs-CZ" sz="3200" b="1" dirty="0" smtClean="0"/>
              <a:t>Zranění </a:t>
            </a:r>
            <a:r>
              <a:rPr lang="cs-CZ" sz="3200" b="1" dirty="0"/>
              <a:t>v horách 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cs-CZ" sz="3200" b="1" dirty="0" smtClean="0"/>
              <a:t>Bod záchrany</a:t>
            </a:r>
            <a:endParaRPr lang="cs-CZ" sz="3200" b="1" dirty="0"/>
          </a:p>
        </p:txBody>
      </p:sp>
    </p:spTree>
    <p:extLst>
      <p:ext uri="{BB962C8B-B14F-4D97-AF65-F5344CB8AC3E}">
        <p14:creationId xmlns:p14="http://schemas.microsoft.com/office/powerpoint/2010/main" val="3646697704"/>
      </p:ext>
    </p:extLst>
  </p:cSld>
  <p:clrMapOvr>
    <a:masterClrMapping/>
  </p:clrMapOvr>
</p:sld>
</file>

<file path=ppt/theme/theme1.xml><?xml version="1.0" encoding="utf-8"?>
<a:theme xmlns:a="http://schemas.openxmlformats.org/drawingml/2006/main" name="Fazeta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Fazeta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z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</TotalTime>
  <Words>36</Words>
  <Application>Microsoft Office PowerPoint</Application>
  <PresentationFormat>Vlastní</PresentationFormat>
  <Paragraphs>21</Paragraphs>
  <Slides>11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2" baseType="lpstr">
      <vt:lpstr>Fazeta</vt:lpstr>
      <vt:lpstr>TÍSŇOVÁ VOLÁNÍ TEST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>Okresní soud v Semilech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ZÁVOD HASIČSKÉ VŠESTRANNOSTI A BRANNOSTI</dc:title>
  <dc:creator>Justiční stráž v Semilech</dc:creator>
  <cp:lastModifiedBy>Kuba</cp:lastModifiedBy>
  <cp:revision>12</cp:revision>
  <dcterms:created xsi:type="dcterms:W3CDTF">2024-02-05T10:00:51Z</dcterms:created>
  <dcterms:modified xsi:type="dcterms:W3CDTF">2025-02-22T16:59:31Z</dcterms:modified>
</cp:coreProperties>
</file>