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60"/>
  </p:normalViewPr>
  <p:slideViewPr>
    <p:cSldViewPr snapToGrid="0">
      <p:cViewPr>
        <p:scale>
          <a:sx n="80" d="100"/>
          <a:sy n="80" d="100"/>
        </p:scale>
        <p:origin x="-318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5647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991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5007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014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994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102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0827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8533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397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61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005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87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78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74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92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7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92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3474" y="3042288"/>
            <a:ext cx="5779887" cy="1154797"/>
          </a:xfrm>
        </p:spPr>
        <p:txBody>
          <a:bodyPr/>
          <a:lstStyle/>
          <a:p>
            <a:pPr algn="ctr"/>
            <a:r>
              <a:rPr lang="cs-CZ" dirty="0" smtClean="0"/>
              <a:t>TÍSŇOVÁ VOLÁNÍ</a:t>
            </a:r>
            <a:endParaRPr lang="cs-CZ" dirty="0"/>
          </a:p>
        </p:txBody>
      </p:sp>
      <p:pic>
        <p:nvPicPr>
          <p:cNvPr id="1026" name="Picture 2" descr="C:\Users\Kuba\Desktop\Hasiči\Kolektiv mladých hasičů\obrázky\kluk telefonuj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7"/>
          <a:stretch/>
        </p:blipFill>
        <p:spPr bwMode="auto">
          <a:xfrm>
            <a:off x="6450623" y="1823312"/>
            <a:ext cx="2998177" cy="359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603" r="45489"/>
          <a:stretch/>
        </p:blipFill>
        <p:spPr bwMode="auto">
          <a:xfrm>
            <a:off x="1335333" y="4712677"/>
            <a:ext cx="2106842" cy="1396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04" t="58570"/>
          <a:stretch/>
        </p:blipFill>
        <p:spPr bwMode="auto">
          <a:xfrm>
            <a:off x="1875692" y="1177371"/>
            <a:ext cx="1430215" cy="129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C:\Users\Kuba\Desktop\web vedoucí\Tísňová volání\Obrázky\Snímek obrazovky 2025-02-22 113640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39" r="55312" b="28580"/>
          <a:stretch/>
        </p:blipFill>
        <p:spPr bwMode="auto">
          <a:xfrm>
            <a:off x="4466492" y="762000"/>
            <a:ext cx="2239108" cy="1840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75" t="68318" r="52224"/>
          <a:stretch/>
        </p:blipFill>
        <p:spPr bwMode="auto">
          <a:xfrm>
            <a:off x="5035129" y="5136961"/>
            <a:ext cx="1670471" cy="1153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7717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Kuba\Desktop\web vedoucí\Tísňová volání\Obrázky\Snímek obrazovky 2025-02-22 1135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90" y="879231"/>
            <a:ext cx="5093845" cy="329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3886" y="2414768"/>
            <a:ext cx="3378444" cy="3354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bdélník 2"/>
          <p:cNvSpPr/>
          <p:nvPr/>
        </p:nvSpPr>
        <p:spPr>
          <a:xfrm>
            <a:off x="269630" y="481466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sz="2400" dirty="0"/>
              <a:t>„Volám </a:t>
            </a:r>
            <a:r>
              <a:rPr lang="cs-CZ" sz="2400" b="1" u="sng" dirty="0"/>
              <a:t>150</a:t>
            </a:r>
            <a:r>
              <a:rPr lang="cs-CZ" sz="2400" dirty="0"/>
              <a:t>. </a:t>
            </a:r>
            <a:endParaRPr lang="cs-CZ" sz="2400" dirty="0" smtClean="0"/>
          </a:p>
          <a:p>
            <a:pPr algn="ctr"/>
            <a:r>
              <a:rPr lang="cs-CZ" sz="2400" dirty="0" smtClean="0"/>
              <a:t>Do </a:t>
            </a:r>
            <a:r>
              <a:rPr lang="cs-CZ" sz="2400" dirty="0"/>
              <a:t>telefonu řeknu: </a:t>
            </a:r>
            <a:r>
              <a:rPr lang="cs-CZ" sz="2400" b="1" u="sng" dirty="0"/>
              <a:t>Jmenuji se </a:t>
            </a:r>
            <a:r>
              <a:rPr lang="cs-CZ" sz="2400" dirty="0"/>
              <a:t>…, </a:t>
            </a:r>
            <a:endParaRPr lang="cs-CZ" sz="2400" dirty="0" smtClean="0"/>
          </a:p>
          <a:p>
            <a:pPr algn="ctr"/>
            <a:r>
              <a:rPr lang="cs-CZ" sz="2400" dirty="0" smtClean="0"/>
              <a:t>že </a:t>
            </a:r>
            <a:r>
              <a:rPr lang="cs-CZ" sz="2400" b="1" u="sng" dirty="0"/>
              <a:t>hoří dům</a:t>
            </a:r>
            <a:r>
              <a:rPr lang="cs-CZ" sz="2400" dirty="0"/>
              <a:t> a na jaké </a:t>
            </a:r>
            <a:r>
              <a:rPr lang="cs-CZ" sz="2400" b="1" u="sng" dirty="0"/>
              <a:t>adrese.</a:t>
            </a:r>
            <a:r>
              <a:rPr lang="cs-CZ" sz="2400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935073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uba\Desktop\web vedoucí\Tísňová volání\Obrázky\Snímek obrazovky 2025-02-22 1136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02" y="529001"/>
            <a:ext cx="5265860" cy="356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140" y="4218483"/>
            <a:ext cx="5868987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4908161" y="3089374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sz="2400" dirty="0"/>
              <a:t>„Volám </a:t>
            </a:r>
            <a:r>
              <a:rPr lang="cs-CZ" sz="2400" b="1" u="sng" dirty="0"/>
              <a:t>112</a:t>
            </a:r>
            <a:r>
              <a:rPr lang="cs-CZ" sz="2400" dirty="0"/>
              <a:t>. </a:t>
            </a:r>
            <a:endParaRPr lang="cs-CZ" sz="2400" dirty="0" smtClean="0"/>
          </a:p>
          <a:p>
            <a:pPr algn="ctr"/>
            <a:r>
              <a:rPr lang="cs-CZ" sz="2400" dirty="0" smtClean="0"/>
              <a:t>Do </a:t>
            </a:r>
            <a:r>
              <a:rPr lang="cs-CZ" sz="2400" dirty="0"/>
              <a:t>telefonu řeknu: </a:t>
            </a:r>
            <a:r>
              <a:rPr lang="cs-CZ" sz="2400" b="1" u="sng" dirty="0"/>
              <a:t>Jmenuji se </a:t>
            </a:r>
            <a:r>
              <a:rPr lang="cs-CZ" sz="2400" dirty="0"/>
              <a:t>…, </a:t>
            </a:r>
            <a:endParaRPr lang="cs-CZ" sz="2400" dirty="0" smtClean="0"/>
          </a:p>
          <a:p>
            <a:pPr algn="ctr"/>
            <a:r>
              <a:rPr lang="cs-CZ" sz="2400" dirty="0" smtClean="0"/>
              <a:t>že </a:t>
            </a:r>
            <a:r>
              <a:rPr lang="cs-CZ" sz="2400" dirty="0"/>
              <a:t>se stala </a:t>
            </a:r>
            <a:r>
              <a:rPr lang="cs-CZ" sz="2400" b="1" u="sng" dirty="0"/>
              <a:t>hromadná nehoda </a:t>
            </a:r>
            <a:endParaRPr lang="cs-CZ" sz="2400" b="1" u="sng" dirty="0" smtClean="0"/>
          </a:p>
          <a:p>
            <a:pPr algn="ctr"/>
            <a:r>
              <a:rPr lang="cs-CZ" sz="2400" dirty="0" smtClean="0"/>
              <a:t>a </a:t>
            </a:r>
            <a:r>
              <a:rPr lang="cs-CZ" sz="2400" dirty="0"/>
              <a:t>na jakém </a:t>
            </a:r>
            <a:r>
              <a:rPr lang="cs-CZ" sz="2400" b="1" u="sng" dirty="0"/>
              <a:t>kilometru dálnice</a:t>
            </a:r>
            <a:r>
              <a:rPr lang="cs-CZ" sz="2400" dirty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311605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Kuba\Desktop\web vedoucí\Tísňová volání\Obrázky\Snímek obrazovky 2025-02-22 1136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31" y="531569"/>
            <a:ext cx="5010516" cy="3589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3642" y1="42138" x2="3642" y2="42138"/>
                        <a14:foregroundMark x1="11755" y1="43082" x2="11755" y2="43082"/>
                        <a14:foregroundMark x1="21026" y1="45283" x2="21026" y2="45283"/>
                        <a14:foregroundMark x1="29801" y1="43082" x2="29801" y2="43082"/>
                        <a14:foregroundMark x1="37417" y1="43711" x2="37417" y2="43711"/>
                        <a14:foregroundMark x1="44040" y1="45597" x2="44040" y2="45597"/>
                        <a14:foregroundMark x1="45861" y1="34277" x2="45861" y2="34277"/>
                        <a14:foregroundMark x1="53808" y1="43082" x2="53808" y2="43082"/>
                        <a14:foregroundMark x1="61589" y1="44654" x2="61589" y2="44654"/>
                        <a14:foregroundMark x1="69205" y1="46541" x2="69205" y2="46541"/>
                        <a14:foregroundMark x1="80132" y1="39937" x2="80132" y2="39937"/>
                        <a14:foregroundMark x1="79470" y1="33333" x2="79470" y2="33333"/>
                        <a14:foregroundMark x1="84603" y1="40566" x2="84603" y2="40566"/>
                        <a14:foregroundMark x1="92384" y1="43711" x2="92384" y2="43711"/>
                        <a14:foregroundMark x1="39404" y1="10063" x2="39404" y2="10063"/>
                        <a14:foregroundMark x1="47185" y1="11635" x2="47185" y2="11635"/>
                        <a14:foregroundMark x1="53642" y1="8491" x2="53642" y2="8491"/>
                        <a14:foregroundMark x1="63411" y1="12893" x2="63411" y2="1289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0879" y="3575814"/>
            <a:ext cx="5059999" cy="2663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4651169" y="1288911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sz="2400" dirty="0"/>
              <a:t>„Volám </a:t>
            </a:r>
            <a:r>
              <a:rPr lang="cs-CZ" sz="2400" b="1" u="sng" dirty="0"/>
              <a:t>1210. </a:t>
            </a:r>
            <a:endParaRPr lang="cs-CZ" sz="2400" b="1" u="sng" dirty="0" smtClean="0"/>
          </a:p>
          <a:p>
            <a:pPr algn="ctr"/>
            <a:r>
              <a:rPr lang="cs-CZ" sz="2400" dirty="0" smtClean="0"/>
              <a:t>Do </a:t>
            </a:r>
            <a:r>
              <a:rPr lang="cs-CZ" sz="2400" dirty="0"/>
              <a:t>telefonu řeknu: </a:t>
            </a:r>
            <a:r>
              <a:rPr lang="cs-CZ" sz="2400" b="1" u="sng" dirty="0"/>
              <a:t>Jmenuji se </a:t>
            </a:r>
            <a:r>
              <a:rPr lang="cs-CZ" sz="2400" dirty="0"/>
              <a:t>…, </a:t>
            </a:r>
            <a:endParaRPr lang="cs-CZ" sz="2400" dirty="0" smtClean="0"/>
          </a:p>
          <a:p>
            <a:pPr algn="ctr"/>
            <a:r>
              <a:rPr lang="cs-CZ" sz="2400" dirty="0" smtClean="0"/>
              <a:t>že </a:t>
            </a:r>
            <a:r>
              <a:rPr lang="cs-CZ" sz="2400" dirty="0"/>
              <a:t>jsem se </a:t>
            </a:r>
            <a:r>
              <a:rPr lang="cs-CZ" sz="2400" b="1" u="sng" dirty="0"/>
              <a:t>zranil v horách </a:t>
            </a:r>
            <a:endParaRPr lang="cs-CZ" sz="2400" b="1" u="sng" dirty="0" smtClean="0"/>
          </a:p>
          <a:p>
            <a:pPr algn="ctr"/>
            <a:r>
              <a:rPr lang="cs-CZ" sz="2400" dirty="0" smtClean="0"/>
              <a:t>a </a:t>
            </a:r>
            <a:r>
              <a:rPr lang="cs-CZ" sz="2400" dirty="0"/>
              <a:t>číslo </a:t>
            </a:r>
            <a:r>
              <a:rPr lang="cs-CZ" sz="2400" b="1" u="sng" dirty="0"/>
              <a:t>bodu záchrany</a:t>
            </a:r>
            <a:r>
              <a:rPr lang="cs-CZ" sz="2400" dirty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3932872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Kuba\Desktop\web vedoucí\Tísňová volání\Obrázky\Snímek obrazovky 2025-02-22 1137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50" y="402981"/>
            <a:ext cx="5653820" cy="401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048" y="1979498"/>
            <a:ext cx="3430099" cy="311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815439" y="4518998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sz="2400" dirty="0"/>
              <a:t>„Volám </a:t>
            </a:r>
            <a:r>
              <a:rPr lang="cs-CZ" sz="2400" b="1" u="sng" dirty="0"/>
              <a:t>158</a:t>
            </a:r>
            <a:r>
              <a:rPr lang="cs-CZ" sz="2400" dirty="0"/>
              <a:t>. </a:t>
            </a:r>
            <a:endParaRPr lang="cs-CZ" sz="2400" dirty="0" smtClean="0"/>
          </a:p>
          <a:p>
            <a:pPr algn="ctr"/>
            <a:r>
              <a:rPr lang="cs-CZ" sz="2400" dirty="0" smtClean="0"/>
              <a:t>Do </a:t>
            </a:r>
            <a:r>
              <a:rPr lang="cs-CZ" sz="2400" dirty="0"/>
              <a:t>telefonu řeknu: </a:t>
            </a:r>
            <a:r>
              <a:rPr lang="cs-CZ" sz="2400" b="1" u="sng" dirty="0"/>
              <a:t>Jmenuji se</a:t>
            </a:r>
            <a:r>
              <a:rPr lang="cs-CZ" sz="2400" b="1" dirty="0"/>
              <a:t> </a:t>
            </a:r>
            <a:r>
              <a:rPr lang="cs-CZ" sz="2400" dirty="0"/>
              <a:t>…, </a:t>
            </a:r>
            <a:endParaRPr lang="cs-CZ" sz="2400" dirty="0" smtClean="0"/>
          </a:p>
          <a:p>
            <a:pPr algn="ctr"/>
            <a:r>
              <a:rPr lang="cs-CZ" sz="2400" dirty="0" smtClean="0"/>
              <a:t>že </a:t>
            </a:r>
            <a:r>
              <a:rPr lang="cs-CZ" sz="2400" b="1" u="sng" dirty="0"/>
              <a:t>vyloupili auto</a:t>
            </a:r>
            <a:r>
              <a:rPr lang="cs-CZ" sz="2400" dirty="0"/>
              <a:t> a jaké je </a:t>
            </a:r>
            <a:r>
              <a:rPr lang="cs-CZ" sz="2400" b="1" u="sng" dirty="0"/>
              <a:t>číslo</a:t>
            </a:r>
            <a:r>
              <a:rPr lang="cs-CZ" sz="2400" dirty="0"/>
              <a:t> nejbližší </a:t>
            </a:r>
            <a:r>
              <a:rPr lang="cs-CZ" sz="2400" b="1" u="sng" dirty="0"/>
              <a:t>lampy</a:t>
            </a:r>
            <a:r>
              <a:rPr lang="cs-CZ" sz="2400" dirty="0"/>
              <a:t>.“ </a:t>
            </a:r>
          </a:p>
        </p:txBody>
      </p:sp>
    </p:spTree>
    <p:extLst>
      <p:ext uri="{BB962C8B-B14F-4D97-AF65-F5344CB8AC3E}">
        <p14:creationId xmlns:p14="http://schemas.microsoft.com/office/powerpoint/2010/main" val="121707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Kuba\Desktop\web vedoucí\Tísňová volání\Obrázky\Snímek obrazovky 2025-02-22 1137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25" y="398220"/>
            <a:ext cx="4819169" cy="353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578" y="2032183"/>
            <a:ext cx="3715911" cy="2364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1341912" y="4159537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sz="2400" dirty="0"/>
              <a:t>„Volám </a:t>
            </a:r>
            <a:r>
              <a:rPr lang="cs-CZ" sz="2400" b="1" u="sng" dirty="0"/>
              <a:t>155</a:t>
            </a:r>
            <a:r>
              <a:rPr lang="cs-CZ" sz="2400" dirty="0"/>
              <a:t>. </a:t>
            </a:r>
            <a:endParaRPr lang="cs-CZ" sz="2400" dirty="0" smtClean="0"/>
          </a:p>
          <a:p>
            <a:pPr algn="ctr"/>
            <a:r>
              <a:rPr lang="cs-CZ" sz="2400" dirty="0" smtClean="0"/>
              <a:t>Do </a:t>
            </a:r>
            <a:r>
              <a:rPr lang="cs-CZ" sz="2400" dirty="0"/>
              <a:t>telefonu řeknu: </a:t>
            </a:r>
            <a:r>
              <a:rPr lang="cs-CZ" sz="2400" b="1" u="sng" dirty="0"/>
              <a:t>Jmenuji se </a:t>
            </a:r>
            <a:r>
              <a:rPr lang="cs-CZ" sz="2400" dirty="0"/>
              <a:t>…, </a:t>
            </a:r>
            <a:endParaRPr lang="cs-CZ" sz="2400" dirty="0" smtClean="0"/>
          </a:p>
          <a:p>
            <a:pPr algn="ctr"/>
            <a:r>
              <a:rPr lang="cs-CZ" sz="2400" dirty="0" smtClean="0"/>
              <a:t>že </a:t>
            </a:r>
            <a:r>
              <a:rPr lang="cs-CZ" sz="2400" dirty="0"/>
              <a:t>se došlo ke </a:t>
            </a:r>
            <a:r>
              <a:rPr lang="cs-CZ" sz="2400" b="1" u="sng" dirty="0"/>
              <a:t>zranění</a:t>
            </a:r>
            <a:r>
              <a:rPr lang="cs-CZ" sz="2400" dirty="0"/>
              <a:t> při pádu z koloběžky a jaké je </a:t>
            </a:r>
            <a:r>
              <a:rPr lang="cs-CZ" sz="2400" b="1" u="sng" dirty="0"/>
              <a:t>číslo</a:t>
            </a:r>
            <a:r>
              <a:rPr lang="cs-CZ" sz="2400" dirty="0"/>
              <a:t> nejbližšího </a:t>
            </a:r>
            <a:r>
              <a:rPr lang="cs-CZ" sz="2400" b="1" u="sng" dirty="0"/>
              <a:t>mostu</a:t>
            </a:r>
            <a:r>
              <a:rPr lang="cs-CZ" sz="2400" dirty="0"/>
              <a:t>.“ </a:t>
            </a:r>
          </a:p>
        </p:txBody>
      </p:sp>
    </p:spTree>
    <p:extLst>
      <p:ext uri="{BB962C8B-B14F-4D97-AF65-F5344CB8AC3E}">
        <p14:creationId xmlns:p14="http://schemas.microsoft.com/office/powerpoint/2010/main" val="1451392866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Faz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113</Words>
  <Application>Microsoft Office PowerPoint</Application>
  <PresentationFormat>Vlastní</PresentationFormat>
  <Paragraphs>18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Fazeta</vt:lpstr>
      <vt:lpstr>TÍSŇOVÁ VOLÁNÍ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Okresní soud v Semilech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ZÁVOD HASIČSKÉ VŠESTRANNOSTI A BRANNOSTI</dc:title>
  <dc:creator>Justiční stráž v Semilech</dc:creator>
  <cp:lastModifiedBy>Kuba</cp:lastModifiedBy>
  <cp:revision>10</cp:revision>
  <dcterms:created xsi:type="dcterms:W3CDTF">2024-02-05T10:00:51Z</dcterms:created>
  <dcterms:modified xsi:type="dcterms:W3CDTF">2025-02-22T16:28:10Z</dcterms:modified>
</cp:coreProperties>
</file>