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70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23.02.2025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647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23.02.2025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91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23.02.2025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5007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23.02.2025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0014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23.02.2025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3994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23.02.2025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9102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23.02.2025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082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23.02.2025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53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23.02.2025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97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23.02.2025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615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23.02.2025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005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23.02.2025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87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23.02.2025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78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23.02.2025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745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23.02.2025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92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23.02.2025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7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DD97D-0B1A-44A5-AE89-3D2292A37D59}" type="datetimeFigureOut">
              <a:rPr lang="cs-CZ" smtClean="0"/>
              <a:t>23.02.2025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92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37.png"/><Relationship Id="rId7" Type="http://schemas.openxmlformats.org/officeDocument/2006/relationships/image" Target="../media/image4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37.png"/><Relationship Id="rId7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9.png"/><Relationship Id="rId7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9.png"/><Relationship Id="rId7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microsoft.com/office/2007/relationships/hdphoto" Target="../media/hdphoto1.wdp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25645" y="2420025"/>
            <a:ext cx="7766936" cy="1646302"/>
          </a:xfrm>
        </p:spPr>
        <p:txBody>
          <a:bodyPr/>
          <a:lstStyle/>
          <a:p>
            <a:pPr algn="l"/>
            <a:r>
              <a:rPr lang="cs-CZ" dirty="0" smtClean="0"/>
              <a:t>EVAKUAČNÍ </a:t>
            </a:r>
            <a:br>
              <a:rPr lang="cs-CZ" dirty="0" smtClean="0"/>
            </a:br>
            <a:r>
              <a:rPr lang="cs-CZ" dirty="0"/>
              <a:t> </a:t>
            </a:r>
            <a:r>
              <a:rPr lang="cs-CZ" dirty="0" smtClean="0"/>
              <a:t>            ZAVAZADLO</a:t>
            </a:r>
            <a:endParaRPr lang="cs-CZ" dirty="0"/>
          </a:p>
        </p:txBody>
      </p:sp>
      <p:pic>
        <p:nvPicPr>
          <p:cNvPr id="1026" name="Picture 2" descr="Rychlokurz správného balení na cesty - Novink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8" r="14807"/>
          <a:stretch/>
        </p:blipFill>
        <p:spPr bwMode="auto">
          <a:xfrm>
            <a:off x="873457" y="3645082"/>
            <a:ext cx="3043450" cy="242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uba\Desktop\web vedoucí\Evakuační zavazadlo\Obrázky\vhodné\Snímek obrazovky 2025-02-23 0943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3775">
            <a:off x="1395415" y="734143"/>
            <a:ext cx="1716142" cy="116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Kuba\Desktop\web vedoucí\Evakuační zavazadlo\Obrázky\vhodné\Snímek obrazovky 2025-02-23 0943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817" y="4446167"/>
            <a:ext cx="1297176" cy="159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Kuba\Desktop\web vedoucí\Evakuační zavazadlo\Obrázky\vhodné\Snímek obrazovky 2025-02-23 0947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581" y="916314"/>
            <a:ext cx="1560748" cy="161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Kuba\Desktop\web vedoucí\Evakuační zavazadlo\Obrázky\nevhodné\Snímek obrazovky 2025-02-23 10193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071" y="3243176"/>
            <a:ext cx="1707464" cy="217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Kuba\Desktop\web vedoucí\Evakuační zavazadlo\Obrázky\nevhodné\Snímek obrazovky 2025-02-23 10163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022" y="916314"/>
            <a:ext cx="1297562" cy="155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717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3180" y="339969"/>
            <a:ext cx="8596668" cy="1320800"/>
          </a:xfrm>
        </p:spPr>
        <p:txBody>
          <a:bodyPr/>
          <a:lstStyle/>
          <a:p>
            <a:pPr algn="ctr"/>
            <a:r>
              <a:rPr lang="cs-CZ" dirty="0"/>
              <a:t>NÁSTROJE, ZÁBAVA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56" y="1236867"/>
            <a:ext cx="7640637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448" y="2182291"/>
            <a:ext cx="3086466" cy="298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C:\Users\Kuba\Desktop\web vedoucí\Evakuační zavazadlo\Obrázky\vhodné\Snímek obrazovky 2025-02-23 0948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838" y="2647950"/>
            <a:ext cx="15716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Kuba\Desktop\web vedoucí\Evakuační zavazadlo\Obrázky\vhodné\Snímek obrazovky 2025-02-23 0949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950" y="3795881"/>
            <a:ext cx="20002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Kuba\Desktop\web vedoucí\Evakuační zavazadlo\Obrázky\vhodné\Snímek obrazovky 2025-02-23 09494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125" y="2182291"/>
            <a:ext cx="20288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822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3180" y="435503"/>
            <a:ext cx="8596668" cy="1320800"/>
          </a:xfrm>
        </p:spPr>
        <p:txBody>
          <a:bodyPr/>
          <a:lstStyle/>
          <a:p>
            <a:pPr algn="ctr"/>
            <a:r>
              <a:rPr lang="cs-CZ" dirty="0" smtClean="0"/>
              <a:t>ZVÍŘÁTKO, KRMENÍ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989" y="1251020"/>
            <a:ext cx="4547503" cy="3157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448" y="2182291"/>
            <a:ext cx="3086466" cy="298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Co vše potřebuje pes na B.A.R.F.u?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4" b="95501" l="4188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3" y="3171039"/>
            <a:ext cx="5285548" cy="35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Kuba\Desktop\web vedoucí\Evakuační zavazadlo\Obrázky\vhodné\Snímek obrazovky 2025-02-23 09422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751" y="2182291"/>
            <a:ext cx="19812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822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3180" y="339969"/>
            <a:ext cx="8596668" cy="1320800"/>
          </a:xfrm>
        </p:spPr>
        <p:txBody>
          <a:bodyPr/>
          <a:lstStyle/>
          <a:p>
            <a:pPr algn="ctr"/>
            <a:r>
              <a:rPr lang="cs-CZ" dirty="0" smtClean="0"/>
              <a:t>RYCHLE SE KAZÍCÍ POTRAVINY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97" y="1127685"/>
            <a:ext cx="7640637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834" y="2399276"/>
            <a:ext cx="3555747" cy="288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C:\Users\Kuba\Desktop\web vedoucí\Evakuační zavazadlo\Obrázky\nevhodné\Snímek obrazovky 2025-02-23 10164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281" y="2143124"/>
            <a:ext cx="2388871" cy="191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Kuba\Desktop\web vedoucí\Evakuační zavazadlo\Obrázky\nevhodné\Snímek obrazovky 2025-02-23 10183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891" y="4138496"/>
            <a:ext cx="2661248" cy="185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Kuba\Desktop\web vedoucí\Evakuační zavazadlo\Obrázky\nevhodné\Snímek obrazovky 2025-02-23 10193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834" y="2143124"/>
            <a:ext cx="1923766" cy="245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240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3180" y="339969"/>
            <a:ext cx="8596668" cy="1320800"/>
          </a:xfrm>
        </p:spPr>
        <p:txBody>
          <a:bodyPr/>
          <a:lstStyle/>
          <a:p>
            <a:pPr algn="ctr"/>
            <a:r>
              <a:rPr lang="cs-CZ" dirty="0" smtClean="0"/>
              <a:t>NEVHODNÉ OBLEČENÍ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97" y="1127685"/>
            <a:ext cx="7640637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834" y="2399276"/>
            <a:ext cx="3555747" cy="288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C:\Users\Kuba\Desktop\web vedoucí\Evakuační zavazadlo\Obrázky\nevhodné\Snímek obrazovky 2025-02-23 1015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515" y="2720952"/>
            <a:ext cx="2536574" cy="256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Kuba\Desktop\web vedoucí\Evakuační zavazadlo\Obrázky\nevhodné\Snímek obrazovky 2025-02-23 10174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161" y="3160807"/>
            <a:ext cx="211455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317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3180" y="339969"/>
            <a:ext cx="8596668" cy="1320800"/>
          </a:xfrm>
        </p:spPr>
        <p:txBody>
          <a:bodyPr/>
          <a:lstStyle/>
          <a:p>
            <a:pPr algn="ctr"/>
            <a:r>
              <a:rPr lang="cs-CZ" dirty="0" smtClean="0"/>
              <a:t>ELEKTRICKÉ PŘÍSTROJE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97" y="1127685"/>
            <a:ext cx="7640637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834" y="2399276"/>
            <a:ext cx="3555747" cy="288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C:\Users\Kuba\Desktop\web vedoucí\Evakuační zavazadlo\Obrázky\nevhodné\Snímek obrazovky 2025-02-23 1015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022" y="2049780"/>
            <a:ext cx="178117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Kuba\Desktop\web vedoucí\Evakuační zavazadlo\Obrázky\nevhodné\Snímek obrazovky 2025-02-23 10161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208" y="4152900"/>
            <a:ext cx="19907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Kuba\Desktop\web vedoucí\Evakuační zavazadlo\Obrázky\nevhodné\Snímek obrazovky 2025-02-23 10191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315" y="4333875"/>
            <a:ext cx="19812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Kuba\Desktop\web vedoucí\Evakuační zavazadlo\Obrázky\nevhodné\Snímek obrazovky 2025-02-23 10195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538" y="2259330"/>
            <a:ext cx="20859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703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3180" y="339969"/>
            <a:ext cx="8596668" cy="1320800"/>
          </a:xfrm>
        </p:spPr>
        <p:txBody>
          <a:bodyPr/>
          <a:lstStyle/>
          <a:p>
            <a:pPr algn="ctr"/>
            <a:r>
              <a:rPr lang="cs-CZ" dirty="0" smtClean="0"/>
              <a:t>NÁBYTEK, ROSTLINY, AKVÁRIUM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97" y="1127685"/>
            <a:ext cx="7640637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834" y="2399276"/>
            <a:ext cx="3555747" cy="288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 descr="C:\Users\Kuba\Desktop\web vedoucí\Evakuační zavazadlo\Obrázky\nevhodné\Snímek obrazovky 2025-02-23 1016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533" y="2249670"/>
            <a:ext cx="1380457" cy="219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Kuba\Desktop\web vedoucí\Evakuační zavazadlo\Obrázky\nevhodné\Snímek obrazovky 2025-02-23 1015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010" y="2167038"/>
            <a:ext cx="1789876" cy="170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Kuba\Desktop\web vedoucí\Evakuační zavazadlo\Obrázky\nevhodné\Snímek obrazovky 2025-02-23 10163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540" y="3859587"/>
            <a:ext cx="17049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Kuba\Desktop\web vedoucí\Evakuační zavazadlo\Obrázky\nevhodné\Snímek obrazovky 2025-02-23 10181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393" y="4026274"/>
            <a:ext cx="20574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703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3180" y="339969"/>
            <a:ext cx="8596668" cy="1320800"/>
          </a:xfrm>
        </p:spPr>
        <p:txBody>
          <a:bodyPr/>
          <a:lstStyle/>
          <a:p>
            <a:pPr algn="ctr"/>
            <a:r>
              <a:rPr lang="cs-CZ" dirty="0" smtClean="0"/>
              <a:t>OSTATNÍ…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97" y="1127685"/>
            <a:ext cx="7640637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834" y="2399276"/>
            <a:ext cx="3555747" cy="288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 descr="C:\Users\Kuba\Desktop\web vedoucí\Evakuační zavazadlo\Obrázky\nevhodné\Snímek obrazovky 2025-02-23 1018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042" y="2500313"/>
            <a:ext cx="2522271" cy="239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Kuba\Desktop\web vedoucí\Evakuační zavazadlo\Obrázky\nevhodné\Snímek obrazovky 2025-02-23 10184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407" y="3045582"/>
            <a:ext cx="2480380" cy="265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703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3180" y="339969"/>
            <a:ext cx="8596668" cy="1320800"/>
          </a:xfrm>
        </p:spPr>
        <p:txBody>
          <a:bodyPr/>
          <a:lstStyle/>
          <a:p>
            <a:pPr algn="ctr"/>
            <a:r>
              <a:rPr lang="cs-CZ" dirty="0" smtClean="0"/>
              <a:t>TRVANLIVÉ POTRAVINY, PITÍ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56" y="1236867"/>
            <a:ext cx="7640637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Kuba\Desktop\web vedoucí\Evakuační zavazadlo\Obrázky\vhodné\Snímek obrazovky 2025-02-23 0941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023" y="2699879"/>
            <a:ext cx="2259039" cy="212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448" y="2182291"/>
            <a:ext cx="3086466" cy="298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Kuba\Desktop\web vedoucí\Evakuační zavazadlo\Obrázky\vhodné\Snímek obrazovky 2025-02-23 0942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469" y="2143445"/>
            <a:ext cx="2089132" cy="302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Kuba\Desktop\web vedoucí\Evakuační zavazadlo\Obrázky\vhodné\Snímek obrazovky 2025-02-23 09430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464" y="2672616"/>
            <a:ext cx="1337837" cy="336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714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3180" y="339969"/>
            <a:ext cx="8596668" cy="1320800"/>
          </a:xfrm>
        </p:spPr>
        <p:txBody>
          <a:bodyPr/>
          <a:lstStyle/>
          <a:p>
            <a:pPr algn="ctr"/>
            <a:r>
              <a:rPr lang="cs-CZ" dirty="0" smtClean="0"/>
              <a:t>NÁDOBÍ, OTVÍRÁK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56" y="1236867"/>
            <a:ext cx="7640637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448" y="2182291"/>
            <a:ext cx="3086466" cy="298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Kuba\Desktop\web vedoucí\Evakuační zavazadlo\Obrázky\vhodné\Snímek obrazovky 2025-02-23 0942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427" y="2809167"/>
            <a:ext cx="2579893" cy="216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Kuba\Desktop\web vedoucí\Evakuační zavazadlo\Obrázky\vhodné\Snímek obrazovky 2025-02-23 09425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33" y="3077902"/>
            <a:ext cx="14287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822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3180" y="339969"/>
            <a:ext cx="8596668" cy="1320800"/>
          </a:xfrm>
        </p:spPr>
        <p:txBody>
          <a:bodyPr/>
          <a:lstStyle/>
          <a:p>
            <a:pPr algn="ctr"/>
            <a:r>
              <a:rPr lang="cs-CZ" dirty="0" smtClean="0"/>
              <a:t>DOKLADY A DŮLEŽITÉ DOKUMENTY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56" y="1236867"/>
            <a:ext cx="7640637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448" y="2182291"/>
            <a:ext cx="3086466" cy="298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Kuba\Desktop\web vedoucí\Evakuační zavazadlo\Obrázky\vhodné\Snímek obrazovky 2025-02-23 0943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21" y="2470354"/>
            <a:ext cx="20859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uba\Desktop\web vedoucí\Evakuační zavazadlo\Obrázky\vhodné\Snímek obrazovky 2025-02-23 09443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392306"/>
            <a:ext cx="15621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uba\Desktop\web vedoucí\Evakuační zavazadlo\Obrázky\vhodné\Snímek obrazovky 2025-02-23 09444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581" y="3946006"/>
            <a:ext cx="16383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uba\Desktop\web vedoucí\Evakuační zavazadlo\Obrázky\vhodné\Snímek obrazovky 2025-02-23 0945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700" y="3659403"/>
            <a:ext cx="149542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231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3180" y="339969"/>
            <a:ext cx="8596668" cy="1320800"/>
          </a:xfrm>
        </p:spPr>
        <p:txBody>
          <a:bodyPr/>
          <a:lstStyle/>
          <a:p>
            <a:pPr algn="ctr"/>
            <a:r>
              <a:rPr lang="cs-CZ" dirty="0" smtClean="0"/>
              <a:t>PENÍZE, CENNOSTI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56" y="1236867"/>
            <a:ext cx="7640637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448" y="2182291"/>
            <a:ext cx="3086466" cy="298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Kuba\Desktop\web vedoucí\Evakuační zavazadlo\Obrázky\vhodné\Snímek obrazovky 2025-02-23 0944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533" y="2406259"/>
            <a:ext cx="2670789" cy="19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uba\Desktop\web vedoucí\Evakuační zavazadlo\Obrázky\vhodné\Snímek obrazovky 2025-02-23 09434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931" y="3673084"/>
            <a:ext cx="1583780" cy="194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822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3180" y="339969"/>
            <a:ext cx="8596668" cy="1320800"/>
          </a:xfrm>
        </p:spPr>
        <p:txBody>
          <a:bodyPr/>
          <a:lstStyle/>
          <a:p>
            <a:pPr algn="ctr"/>
            <a:r>
              <a:rPr lang="cs-CZ" dirty="0" smtClean="0"/>
              <a:t>LÉKY, HYGIENA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56" y="1236867"/>
            <a:ext cx="7640637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448" y="2182291"/>
            <a:ext cx="3086466" cy="298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Kuba\Desktop\web vedoucí\Evakuační zavazadlo\Obrázky\vhodné\Snímek obrazovky 2025-02-23 0945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096" y="2330749"/>
            <a:ext cx="1326446" cy="165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uba\Desktop\web vedoucí\Evakuační zavazadlo\Obrázky\vhodné\Snímek obrazovky 2025-02-23 09453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794" y="4262403"/>
            <a:ext cx="19431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Kuba\Desktop\web vedoucí\Evakuační zavazadlo\Obrázky\vhodné\Snímek obrazovky 2025-02-23 09454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814" y="4298249"/>
            <a:ext cx="1200719" cy="178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Kuba\Desktop\web vedoucí\Evakuační zavazadlo\Obrázky\vhodné\Snímek obrazovky 2025-02-23 0946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474" y="2409206"/>
            <a:ext cx="229552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Kuba\Desktop\web vedoucí\Evakuační zavazadlo\Obrázky\vhodné\Snímek obrazovky 2025-02-23 09461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794" y="2182291"/>
            <a:ext cx="17526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Kuba\Desktop\web vedoucí\Evakuační zavazadlo\Obrázky\vhodné\Snímek obrazovky 2025-02-23 09463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29103"/>
            <a:ext cx="202882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822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3180" y="339969"/>
            <a:ext cx="8596668" cy="1320800"/>
          </a:xfrm>
        </p:spPr>
        <p:txBody>
          <a:bodyPr/>
          <a:lstStyle/>
          <a:p>
            <a:pPr algn="ctr"/>
            <a:r>
              <a:rPr lang="cs-CZ" dirty="0" smtClean="0"/>
              <a:t>OBLEČENÍ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56" y="1236867"/>
            <a:ext cx="7640637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448" y="2182291"/>
            <a:ext cx="3086466" cy="298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Kuba\Desktop\web vedoucí\Evakuační zavazadlo\Obrázky\vhodné\Snímek obrazovky 2025-02-23 0947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079" y="4041978"/>
            <a:ext cx="225742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uba\Desktop\web vedoucí\Evakuační zavazadlo\Obrázky\vhodné\Snímek obrazovky 2025-02-23 0947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00" y="2346528"/>
            <a:ext cx="21240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Kuba\Desktop\web vedoucí\Evakuační zavazadlo\Obrázky\vhodné\Snímek obrazovky 2025-02-23 09473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168" y="2827541"/>
            <a:ext cx="204787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822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3180" y="339969"/>
            <a:ext cx="8596668" cy="1320800"/>
          </a:xfrm>
        </p:spPr>
        <p:txBody>
          <a:bodyPr/>
          <a:lstStyle/>
          <a:p>
            <a:pPr algn="ctr"/>
            <a:r>
              <a:rPr lang="cs-CZ" dirty="0" smtClean="0"/>
              <a:t>VYBAVENÍ PRO PŘESPÁNÍ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56" y="1236867"/>
            <a:ext cx="7640637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448" y="2182291"/>
            <a:ext cx="3086466" cy="298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Kuba\Desktop\web vedoucí\Evakuační zavazadlo\Obrázky\vhodné\Snímek obrazovky 2025-02-23 0947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090" y="2438400"/>
            <a:ext cx="221932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uba\Desktop\web vedoucí\Evakuační zavazadlo\Obrázky\vhodné\Snímek obrazovky 2025-02-23 09475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74" y="2444410"/>
            <a:ext cx="20764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Kuba\Desktop\web vedoucí\Evakuační zavazadlo\Obrázky\vhodné\Snímek obrazovky 2025-02-23 09560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93" y="3889579"/>
            <a:ext cx="216217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822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3180" y="339969"/>
            <a:ext cx="8596668" cy="1320800"/>
          </a:xfrm>
        </p:spPr>
        <p:txBody>
          <a:bodyPr/>
          <a:lstStyle/>
          <a:p>
            <a:pPr algn="ctr"/>
            <a:r>
              <a:rPr lang="cs-CZ" dirty="0" smtClean="0"/>
              <a:t>PŘÍSTROJE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56" y="1236867"/>
            <a:ext cx="7640637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448" y="2182291"/>
            <a:ext cx="3086466" cy="298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Users\Kuba\Desktop\web vedoucí\Evakuační zavazadlo\Obrázky\vhodné\Snímek obrazovky 2025-02-23 0948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396" y="2284010"/>
            <a:ext cx="146685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Kuba\Desktop\web vedoucí\Evakuační zavazadlo\Obrázky\vhodné\Snímek obrazovky 2025-02-23 0948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98" y="4041540"/>
            <a:ext cx="2095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Kuba\Desktop\web vedoucí\Evakuační zavazadlo\Obrázky\vhodné\Snímek obrazovky 2025-02-23 09492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715" y="2564997"/>
            <a:ext cx="17526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822887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44</Words>
  <Application>Microsoft Office PowerPoint</Application>
  <PresentationFormat>Vlastní</PresentationFormat>
  <Paragraphs>16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Fazeta</vt:lpstr>
      <vt:lpstr>EVAKUAČNÍ               ZAVAZADLO</vt:lpstr>
      <vt:lpstr>TRVANLIVÉ POTRAVINY, PITÍ</vt:lpstr>
      <vt:lpstr>NÁDOBÍ, OTVÍRÁK</vt:lpstr>
      <vt:lpstr>DOKLADY A DŮLEŽITÉ DOKUMENTY </vt:lpstr>
      <vt:lpstr>PENÍZE, CENNOSTI</vt:lpstr>
      <vt:lpstr>LÉKY, HYGIENA</vt:lpstr>
      <vt:lpstr>OBLEČENÍ</vt:lpstr>
      <vt:lpstr>VYBAVENÍ PRO PŘESPÁNÍ</vt:lpstr>
      <vt:lpstr>PŘÍSTROJE</vt:lpstr>
      <vt:lpstr>NÁSTROJE, ZÁBAVA</vt:lpstr>
      <vt:lpstr>ZVÍŘÁTKO, KRMENÍ</vt:lpstr>
      <vt:lpstr>RYCHLE SE KAZÍCÍ POTRAVINY</vt:lpstr>
      <vt:lpstr>NEVHODNÉ OBLEČENÍ</vt:lpstr>
      <vt:lpstr>ELEKTRICKÉ PŘÍSTROJE</vt:lpstr>
      <vt:lpstr>NÁBYTEK, ROSTLINY, AKVÁRIUM</vt:lpstr>
      <vt:lpstr>OSTATNÍ…</vt:lpstr>
    </vt:vector>
  </TitlesOfParts>
  <Company>Okresní soud v Semilech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ZÁVOD HASIČSKÉ VŠESTRANNOSTI A BRANNOSTI</dc:title>
  <dc:creator>Justiční stráž v Semilech</dc:creator>
  <cp:lastModifiedBy>Kuba</cp:lastModifiedBy>
  <cp:revision>9</cp:revision>
  <dcterms:created xsi:type="dcterms:W3CDTF">2024-02-05T10:00:51Z</dcterms:created>
  <dcterms:modified xsi:type="dcterms:W3CDTF">2025-02-23T10:07:24Z</dcterms:modified>
</cp:coreProperties>
</file>