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83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79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2610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52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751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565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725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8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48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00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44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39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91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977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94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10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44E74-1A04-449B-BD7E-A86B0A706456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399FBD-19E8-431D-B04E-A7962EF630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49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ZÁCHRANÁŘSKÁ ULIČKA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6" name="Picture 2" descr="Hasičský vůz Royalty-free Stock vekto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851337"/>
            <a:ext cx="2803280" cy="182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C Auto ambulance 20cm sanitka na vysílačku 27MHz na baterie Světl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171" y="4561302"/>
            <a:ext cx="3297073" cy="173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Česká policie v novém | POŽÁRY.cz - ohnisko žhavých zpráv | hasiči aktuálně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159" y="1068423"/>
            <a:ext cx="3373620" cy="176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ree: Red beacon light, Siren Alarm device Computer Icons Fire alarm  system, Alarm Warning Robbery Siren Icon transparent background PNG clipart  - nohat.c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9961" r="966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34" y="4652810"/>
            <a:ext cx="1468273" cy="146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32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90" y="1182414"/>
            <a:ext cx="3423463" cy="5428045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761861" y="564197"/>
            <a:ext cx="3642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>
                <a:solidFill>
                  <a:srgbClr val="000000"/>
                </a:solidFill>
                <a:latin typeface="Calibri" panose="020F0502020204030204" pitchFamily="34" charset="0"/>
              </a:rPr>
              <a:t>Základní postavení pro plnění úkolu 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5571984" y="564197"/>
            <a:ext cx="3083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>
                <a:solidFill>
                  <a:srgbClr val="000000"/>
                </a:solidFill>
                <a:latin typeface="Calibri" panose="020F0502020204030204" pitchFamily="34" charset="0"/>
              </a:rPr>
              <a:t>Vytvoření záchranářské uličky </a:t>
            </a:r>
            <a:endParaRPr lang="cs-CZ" b="1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656" y="1093283"/>
            <a:ext cx="4658408" cy="551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58303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10</Words>
  <Application>Microsoft Office PowerPoint</Application>
  <PresentationFormat>Širokoúhlá obrazovka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Fazeta</vt:lpstr>
      <vt:lpstr>ZÁCHRANÁŘSKÁ ULIČKA</vt:lpstr>
      <vt:lpstr>Prezentace aplikace PowerPoint</vt:lpstr>
    </vt:vector>
  </TitlesOfParts>
  <Company>Okresní soud v Semilech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ZÁCHRANÁŘSKÁ ULIČKA</dc:title>
  <dc:creator>Justiční stráž v Semilech</dc:creator>
  <cp:lastModifiedBy>Justiční stráž v Semilech</cp:lastModifiedBy>
  <cp:revision>2</cp:revision>
  <dcterms:created xsi:type="dcterms:W3CDTF">2025-02-25T15:04:59Z</dcterms:created>
  <dcterms:modified xsi:type="dcterms:W3CDTF">2025-02-25T15:18:51Z</dcterms:modified>
</cp:coreProperties>
</file>